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A65BFE-D53D-4EEB-A70A-25E3301E53BB}" type="doc">
      <dgm:prSet loTypeId="urn:microsoft.com/office/officeart/2005/8/layout/radial3" loCatId="cycle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F4EDDD8D-FC63-426A-930E-D5EF5CC3251F}">
      <dgm:prSet phldrT="[Текст]" custT="1"/>
      <dgm:spPr>
        <a:solidFill>
          <a:schemeClr val="accent5">
            <a:alpha val="50000"/>
          </a:schemeClr>
        </a:solidFill>
        <a:ln>
          <a:solidFill>
            <a:srgbClr val="7030A0"/>
          </a:solidFill>
        </a:ln>
      </dgm:spPr>
      <dgm:t>
        <a:bodyPr/>
        <a:lstStyle/>
        <a:p>
          <a:r>
            <a:rPr lang="ru-RU" sz="4000" b="1" dirty="0" smtClean="0"/>
            <a:t>имидж</a:t>
          </a:r>
          <a:endParaRPr lang="ru-RU" sz="4000" b="1" dirty="0"/>
        </a:p>
      </dgm:t>
    </dgm:pt>
    <dgm:pt modelId="{8510462F-1010-4039-8464-1A972F1F3210}" type="parTrans" cxnId="{3AA3D2B3-88D5-4D65-AA38-3F7732460E43}">
      <dgm:prSet/>
      <dgm:spPr/>
      <dgm:t>
        <a:bodyPr/>
        <a:lstStyle/>
        <a:p>
          <a:endParaRPr lang="ru-RU"/>
        </a:p>
      </dgm:t>
    </dgm:pt>
    <dgm:pt modelId="{28ADD3A2-B6B7-4913-B09D-B9E44F40927A}" type="sibTrans" cxnId="{3AA3D2B3-88D5-4D65-AA38-3F7732460E43}">
      <dgm:prSet/>
      <dgm:spPr/>
      <dgm:t>
        <a:bodyPr/>
        <a:lstStyle/>
        <a:p>
          <a:endParaRPr lang="ru-RU"/>
        </a:p>
      </dgm:t>
    </dgm:pt>
    <dgm:pt modelId="{DCEB5E14-89FC-4CB1-9F7E-D0A70D0A24FE}">
      <dgm:prSet phldrT="[Текст]" custT="1"/>
      <dgm:spPr/>
      <dgm:t>
        <a:bodyPr/>
        <a:lstStyle/>
        <a:p>
          <a:r>
            <a:rPr lang="ru-RU" sz="2000" b="1" dirty="0" smtClean="0"/>
            <a:t>жизненный и </a:t>
          </a:r>
          <a:r>
            <a:rPr lang="ru-RU" sz="2000" b="1" dirty="0" err="1" smtClean="0"/>
            <a:t>профессио-нальный</a:t>
          </a:r>
          <a:r>
            <a:rPr lang="ru-RU" sz="2000" b="1" dirty="0" smtClean="0"/>
            <a:t> опыт</a:t>
          </a:r>
          <a:endParaRPr lang="ru-RU" sz="2000" b="1" dirty="0"/>
        </a:p>
      </dgm:t>
    </dgm:pt>
    <dgm:pt modelId="{D1A983E1-C506-4C05-9BBD-C717E1CF9B80}" type="parTrans" cxnId="{D62FA2A3-65BE-4742-8269-8C0E96C05598}">
      <dgm:prSet/>
      <dgm:spPr/>
      <dgm:t>
        <a:bodyPr/>
        <a:lstStyle/>
        <a:p>
          <a:endParaRPr lang="ru-RU"/>
        </a:p>
      </dgm:t>
    </dgm:pt>
    <dgm:pt modelId="{525F5294-3DA6-45C2-96C0-3DC6F8935DA5}" type="sibTrans" cxnId="{D62FA2A3-65BE-4742-8269-8C0E96C05598}">
      <dgm:prSet/>
      <dgm:spPr/>
      <dgm:t>
        <a:bodyPr/>
        <a:lstStyle/>
        <a:p>
          <a:endParaRPr lang="ru-RU"/>
        </a:p>
      </dgm:t>
    </dgm:pt>
    <dgm:pt modelId="{7C78C0CE-AB37-484D-AB5F-B9464AC161A8}">
      <dgm:prSet phldrT="[Текст]" custT="1"/>
      <dgm:spPr/>
      <dgm:t>
        <a:bodyPr/>
        <a:lstStyle/>
        <a:p>
          <a:r>
            <a:rPr lang="ru-RU" sz="2000" b="1" dirty="0" smtClean="0"/>
            <a:t>образование</a:t>
          </a:r>
          <a:endParaRPr lang="ru-RU" sz="2000" b="1" dirty="0"/>
        </a:p>
      </dgm:t>
    </dgm:pt>
    <dgm:pt modelId="{5084BE9E-C722-44C4-959C-4AB425B62980}" type="parTrans" cxnId="{F329EC30-A592-4A18-812E-FFAC2A34C649}">
      <dgm:prSet/>
      <dgm:spPr/>
      <dgm:t>
        <a:bodyPr/>
        <a:lstStyle/>
        <a:p>
          <a:endParaRPr lang="ru-RU"/>
        </a:p>
      </dgm:t>
    </dgm:pt>
    <dgm:pt modelId="{FB32E9FD-800F-4B5E-8EDD-A4A028FA9A4C}" type="sibTrans" cxnId="{F329EC30-A592-4A18-812E-FFAC2A34C649}">
      <dgm:prSet/>
      <dgm:spPr/>
      <dgm:t>
        <a:bodyPr/>
        <a:lstStyle/>
        <a:p>
          <a:endParaRPr lang="ru-RU"/>
        </a:p>
      </dgm:t>
    </dgm:pt>
    <dgm:pt modelId="{48ED7206-DB39-42C9-B37A-8509701ED779}">
      <dgm:prSet phldrT="[Текст]" custT="1"/>
      <dgm:spPr/>
      <dgm:t>
        <a:bodyPr/>
        <a:lstStyle/>
        <a:p>
          <a:r>
            <a:rPr lang="ru-RU" sz="2000" b="1" dirty="0" smtClean="0"/>
            <a:t>воспитание</a:t>
          </a:r>
          <a:endParaRPr lang="ru-RU" sz="2000" b="1" dirty="0"/>
        </a:p>
      </dgm:t>
    </dgm:pt>
    <dgm:pt modelId="{A508C669-01FA-4473-B496-E65DED68A106}" type="parTrans" cxnId="{03E4075A-7FD8-4036-B3FB-2A5512DBE131}">
      <dgm:prSet/>
      <dgm:spPr/>
      <dgm:t>
        <a:bodyPr/>
        <a:lstStyle/>
        <a:p>
          <a:endParaRPr lang="ru-RU"/>
        </a:p>
      </dgm:t>
    </dgm:pt>
    <dgm:pt modelId="{CAFE8492-196F-4718-B66E-243B82B93A26}" type="sibTrans" cxnId="{03E4075A-7FD8-4036-B3FB-2A5512DBE131}">
      <dgm:prSet/>
      <dgm:spPr/>
      <dgm:t>
        <a:bodyPr/>
        <a:lstStyle/>
        <a:p>
          <a:endParaRPr lang="ru-RU"/>
        </a:p>
      </dgm:t>
    </dgm:pt>
    <dgm:pt modelId="{5CED7398-6DCF-40FF-96C3-E5816119393A}">
      <dgm:prSet custT="1"/>
      <dgm:spPr/>
      <dgm:t>
        <a:bodyPr/>
        <a:lstStyle/>
        <a:p>
          <a:r>
            <a:rPr lang="ru-RU" sz="2000" b="1" dirty="0" smtClean="0"/>
            <a:t>природные качества человека</a:t>
          </a:r>
          <a:endParaRPr lang="ru-RU" sz="2000" b="1" dirty="0"/>
        </a:p>
      </dgm:t>
    </dgm:pt>
    <dgm:pt modelId="{C11D22EE-F6FB-4C52-8F4B-9FEC3C7A8A62}" type="parTrans" cxnId="{E5161AB2-6BCC-40A3-B2FC-49C593D6ACCB}">
      <dgm:prSet/>
      <dgm:spPr/>
      <dgm:t>
        <a:bodyPr/>
        <a:lstStyle/>
        <a:p>
          <a:endParaRPr lang="ru-RU"/>
        </a:p>
      </dgm:t>
    </dgm:pt>
    <dgm:pt modelId="{F088F141-346D-40C4-BE66-FFE914E3B5D9}" type="sibTrans" cxnId="{E5161AB2-6BCC-40A3-B2FC-49C593D6ACCB}">
      <dgm:prSet/>
      <dgm:spPr/>
      <dgm:t>
        <a:bodyPr/>
        <a:lstStyle/>
        <a:p>
          <a:endParaRPr lang="ru-RU"/>
        </a:p>
      </dgm:t>
    </dgm:pt>
    <dgm:pt modelId="{6535D718-EEDF-435D-8F3D-2E7F0ACA2311}" type="pres">
      <dgm:prSet presAssocID="{E3A65BFE-D53D-4EEB-A70A-25E3301E53B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08EAF5-37DD-456A-9CF6-AE6D93DE6F76}" type="pres">
      <dgm:prSet presAssocID="{E3A65BFE-D53D-4EEB-A70A-25E3301E53BB}" presName="radial" presStyleCnt="0">
        <dgm:presLayoutVars>
          <dgm:animLvl val="ctr"/>
        </dgm:presLayoutVars>
      </dgm:prSet>
      <dgm:spPr/>
    </dgm:pt>
    <dgm:pt modelId="{A403968C-1ACB-41C9-878D-5A8CE1F53E75}" type="pres">
      <dgm:prSet presAssocID="{F4EDDD8D-FC63-426A-930E-D5EF5CC3251F}" presName="centerShape" presStyleLbl="vennNode1" presStyleIdx="0" presStyleCnt="5"/>
      <dgm:spPr/>
      <dgm:t>
        <a:bodyPr/>
        <a:lstStyle/>
        <a:p>
          <a:endParaRPr lang="ru-RU"/>
        </a:p>
      </dgm:t>
    </dgm:pt>
    <dgm:pt modelId="{C4583BAE-31E9-4E5C-8702-60A12366A3B0}" type="pres">
      <dgm:prSet presAssocID="{DCEB5E14-89FC-4CB1-9F7E-D0A70D0A24FE}" presName="node" presStyleLbl="vennNode1" presStyleIdx="1" presStyleCnt="5" custScaleX="196289" custScaleY="1246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8EFF1D-BAB8-4C57-864E-3AF80FEE5947}" type="pres">
      <dgm:prSet presAssocID="{7C78C0CE-AB37-484D-AB5F-B9464AC161A8}" presName="node" presStyleLbl="vennNode1" presStyleIdx="2" presStyleCnt="5" custScaleX="183139" custScaleY="124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4B480-E875-472E-BDEC-F908314AF4C9}" type="pres">
      <dgm:prSet presAssocID="{48ED7206-DB39-42C9-B37A-8509701ED779}" presName="node" presStyleLbl="vennNode1" presStyleIdx="3" presStyleCnt="5" custScaleX="199292" custScaleY="126846" custRadScaleRad="94073" custRadScaleInc="-7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F6D685-D20D-463C-B206-0126D771F00E}" type="pres">
      <dgm:prSet presAssocID="{5CED7398-6DCF-40FF-96C3-E5816119393A}" presName="node" presStyleLbl="vennNode1" presStyleIdx="4" presStyleCnt="5" custScaleX="199761" custScaleY="137926" custRadScaleRad="101746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C91E48-F96B-43F0-A026-9286D4FF88B6}" type="presOf" srcId="{5CED7398-6DCF-40FF-96C3-E5816119393A}" destId="{F7F6D685-D20D-463C-B206-0126D771F00E}" srcOrd="0" destOrd="0" presId="urn:microsoft.com/office/officeart/2005/8/layout/radial3"/>
    <dgm:cxn modelId="{3AA3D2B3-88D5-4D65-AA38-3F7732460E43}" srcId="{E3A65BFE-D53D-4EEB-A70A-25E3301E53BB}" destId="{F4EDDD8D-FC63-426A-930E-D5EF5CC3251F}" srcOrd="0" destOrd="0" parTransId="{8510462F-1010-4039-8464-1A972F1F3210}" sibTransId="{28ADD3A2-B6B7-4913-B09D-B9E44F40927A}"/>
    <dgm:cxn modelId="{F329EC30-A592-4A18-812E-FFAC2A34C649}" srcId="{F4EDDD8D-FC63-426A-930E-D5EF5CC3251F}" destId="{7C78C0CE-AB37-484D-AB5F-B9464AC161A8}" srcOrd="1" destOrd="0" parTransId="{5084BE9E-C722-44C4-959C-4AB425B62980}" sibTransId="{FB32E9FD-800F-4B5E-8EDD-A4A028FA9A4C}"/>
    <dgm:cxn modelId="{82E4CB43-4A86-410B-A04E-F3D4170A83A8}" type="presOf" srcId="{DCEB5E14-89FC-4CB1-9F7E-D0A70D0A24FE}" destId="{C4583BAE-31E9-4E5C-8702-60A12366A3B0}" srcOrd="0" destOrd="0" presId="urn:microsoft.com/office/officeart/2005/8/layout/radial3"/>
    <dgm:cxn modelId="{3BDC43A7-1A13-48D7-86C6-E6B5B51ACDAA}" type="presOf" srcId="{F4EDDD8D-FC63-426A-930E-D5EF5CC3251F}" destId="{A403968C-1ACB-41C9-878D-5A8CE1F53E75}" srcOrd="0" destOrd="0" presId="urn:microsoft.com/office/officeart/2005/8/layout/radial3"/>
    <dgm:cxn modelId="{E5161AB2-6BCC-40A3-B2FC-49C593D6ACCB}" srcId="{F4EDDD8D-FC63-426A-930E-D5EF5CC3251F}" destId="{5CED7398-6DCF-40FF-96C3-E5816119393A}" srcOrd="3" destOrd="0" parTransId="{C11D22EE-F6FB-4C52-8F4B-9FEC3C7A8A62}" sibTransId="{F088F141-346D-40C4-BE66-FFE914E3B5D9}"/>
    <dgm:cxn modelId="{03E4075A-7FD8-4036-B3FB-2A5512DBE131}" srcId="{F4EDDD8D-FC63-426A-930E-D5EF5CC3251F}" destId="{48ED7206-DB39-42C9-B37A-8509701ED779}" srcOrd="2" destOrd="0" parTransId="{A508C669-01FA-4473-B496-E65DED68A106}" sibTransId="{CAFE8492-196F-4718-B66E-243B82B93A26}"/>
    <dgm:cxn modelId="{A267ABB4-A2A7-48D4-9A9E-151D2E785D87}" type="presOf" srcId="{7C78C0CE-AB37-484D-AB5F-B9464AC161A8}" destId="{888EFF1D-BAB8-4C57-864E-3AF80FEE5947}" srcOrd="0" destOrd="0" presId="urn:microsoft.com/office/officeart/2005/8/layout/radial3"/>
    <dgm:cxn modelId="{54D628A4-E5E4-44AB-A281-BB9FA0627883}" type="presOf" srcId="{48ED7206-DB39-42C9-B37A-8509701ED779}" destId="{6874B480-E875-472E-BDEC-F908314AF4C9}" srcOrd="0" destOrd="0" presId="urn:microsoft.com/office/officeart/2005/8/layout/radial3"/>
    <dgm:cxn modelId="{D62FA2A3-65BE-4742-8269-8C0E96C05598}" srcId="{F4EDDD8D-FC63-426A-930E-D5EF5CC3251F}" destId="{DCEB5E14-89FC-4CB1-9F7E-D0A70D0A24FE}" srcOrd="0" destOrd="0" parTransId="{D1A983E1-C506-4C05-9BBD-C717E1CF9B80}" sibTransId="{525F5294-3DA6-45C2-96C0-3DC6F8935DA5}"/>
    <dgm:cxn modelId="{45B2A91D-1241-48E5-9728-B62305AF51AB}" type="presOf" srcId="{E3A65BFE-D53D-4EEB-A70A-25E3301E53BB}" destId="{6535D718-EEDF-435D-8F3D-2E7F0ACA2311}" srcOrd="0" destOrd="0" presId="urn:microsoft.com/office/officeart/2005/8/layout/radial3"/>
    <dgm:cxn modelId="{17B932F5-243B-47C3-959E-172BE8785601}" type="presParOf" srcId="{6535D718-EEDF-435D-8F3D-2E7F0ACA2311}" destId="{CD08EAF5-37DD-456A-9CF6-AE6D93DE6F76}" srcOrd="0" destOrd="0" presId="urn:microsoft.com/office/officeart/2005/8/layout/radial3"/>
    <dgm:cxn modelId="{BCDCE303-632E-42CC-BFE1-379B9921F232}" type="presParOf" srcId="{CD08EAF5-37DD-456A-9CF6-AE6D93DE6F76}" destId="{A403968C-1ACB-41C9-878D-5A8CE1F53E75}" srcOrd="0" destOrd="0" presId="urn:microsoft.com/office/officeart/2005/8/layout/radial3"/>
    <dgm:cxn modelId="{1109E149-C860-40AF-AC88-43B8818A916D}" type="presParOf" srcId="{CD08EAF5-37DD-456A-9CF6-AE6D93DE6F76}" destId="{C4583BAE-31E9-4E5C-8702-60A12366A3B0}" srcOrd="1" destOrd="0" presId="urn:microsoft.com/office/officeart/2005/8/layout/radial3"/>
    <dgm:cxn modelId="{AF48EBA8-E26F-4746-872D-3121E75B2A66}" type="presParOf" srcId="{CD08EAF5-37DD-456A-9CF6-AE6D93DE6F76}" destId="{888EFF1D-BAB8-4C57-864E-3AF80FEE5947}" srcOrd="2" destOrd="0" presId="urn:microsoft.com/office/officeart/2005/8/layout/radial3"/>
    <dgm:cxn modelId="{A8664F2E-CC5D-4A3E-851B-4CB5B0554D52}" type="presParOf" srcId="{CD08EAF5-37DD-456A-9CF6-AE6D93DE6F76}" destId="{6874B480-E875-472E-BDEC-F908314AF4C9}" srcOrd="3" destOrd="0" presId="urn:microsoft.com/office/officeart/2005/8/layout/radial3"/>
    <dgm:cxn modelId="{C1658994-A71C-4190-9F16-AE98B24FBD5B}" type="presParOf" srcId="{CD08EAF5-37DD-456A-9CF6-AE6D93DE6F76}" destId="{F7F6D685-D20D-463C-B206-0126D771F00E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D66EE2-A244-4845-B68F-CA9545A14B51}" type="doc">
      <dgm:prSet loTypeId="urn:microsoft.com/office/officeart/2005/8/layout/venn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A8BA014-47C8-49CE-B01C-BB17B7482CCC}">
      <dgm:prSet phldrT="[Текст]" custT="1"/>
      <dgm:spPr/>
      <dgm:t>
        <a:bodyPr/>
        <a:lstStyle/>
        <a:p>
          <a:r>
            <a:rPr lang="ru-RU" sz="2000" b="1" dirty="0" err="1" smtClean="0"/>
            <a:t>личност-ный</a:t>
          </a:r>
          <a:r>
            <a:rPr lang="ru-RU" sz="2000" b="1" dirty="0" smtClean="0"/>
            <a:t> имидж</a:t>
          </a:r>
          <a:endParaRPr lang="ru-RU" sz="2000" b="1" dirty="0"/>
        </a:p>
      </dgm:t>
    </dgm:pt>
    <dgm:pt modelId="{B708F8E4-5EBE-4B3F-9334-CD3E2ABF0B12}" type="parTrans" cxnId="{F3FEE892-B4F5-40CB-AE9B-B68F2D3CBB84}">
      <dgm:prSet/>
      <dgm:spPr/>
      <dgm:t>
        <a:bodyPr/>
        <a:lstStyle/>
        <a:p>
          <a:endParaRPr lang="ru-RU"/>
        </a:p>
      </dgm:t>
    </dgm:pt>
    <dgm:pt modelId="{AC887A89-D35B-4C7C-BCDE-3E1E84BFB26B}" type="sibTrans" cxnId="{F3FEE892-B4F5-40CB-AE9B-B68F2D3CBB84}">
      <dgm:prSet/>
      <dgm:spPr/>
      <dgm:t>
        <a:bodyPr/>
        <a:lstStyle/>
        <a:p>
          <a:endParaRPr lang="ru-RU"/>
        </a:p>
      </dgm:t>
    </dgm:pt>
    <dgm:pt modelId="{CB75BC39-E495-483E-B2F3-9A7B275849AB}">
      <dgm:prSet custT="1"/>
      <dgm:spPr/>
      <dgm:t>
        <a:bodyPr/>
        <a:lstStyle/>
        <a:p>
          <a:r>
            <a:rPr lang="ru-RU" sz="2000" b="1" dirty="0" smtClean="0"/>
            <a:t>само-имидж</a:t>
          </a:r>
          <a:endParaRPr lang="ru-RU" sz="2000" b="1" dirty="0"/>
        </a:p>
      </dgm:t>
    </dgm:pt>
    <dgm:pt modelId="{21BDC6BB-0EB8-4424-9E43-0BFEF6574385}" type="parTrans" cxnId="{68DAC7B7-751E-4FF1-9266-AC853D69BE5B}">
      <dgm:prSet/>
      <dgm:spPr/>
      <dgm:t>
        <a:bodyPr/>
        <a:lstStyle/>
        <a:p>
          <a:endParaRPr lang="ru-RU"/>
        </a:p>
      </dgm:t>
    </dgm:pt>
    <dgm:pt modelId="{0E2EF4E4-54FA-4801-9E75-60C2608DEC86}" type="sibTrans" cxnId="{68DAC7B7-751E-4FF1-9266-AC853D69BE5B}">
      <dgm:prSet/>
      <dgm:spPr/>
      <dgm:t>
        <a:bodyPr/>
        <a:lstStyle/>
        <a:p>
          <a:endParaRPr lang="ru-RU"/>
        </a:p>
      </dgm:t>
    </dgm:pt>
    <dgm:pt modelId="{F7725A1C-3312-481A-9378-72AC45C8A61E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b="1" dirty="0" err="1" smtClean="0"/>
            <a:t>восприни</a:t>
          </a:r>
          <a:r>
            <a:rPr lang="ru-RU" b="1" dirty="0" smtClean="0"/>
            <a:t>­</a:t>
          </a:r>
        </a:p>
        <a:p>
          <a:pPr>
            <a:lnSpc>
              <a:spcPct val="100000"/>
            </a:lnSpc>
          </a:pPr>
          <a:r>
            <a:rPr lang="ru-RU" b="1" dirty="0" err="1" smtClean="0"/>
            <a:t>маемый</a:t>
          </a:r>
          <a:r>
            <a:rPr lang="ru-RU" b="1" dirty="0" smtClean="0"/>
            <a:t> имидж </a:t>
          </a:r>
          <a:endParaRPr lang="ru-RU" b="1" dirty="0"/>
        </a:p>
      </dgm:t>
    </dgm:pt>
    <dgm:pt modelId="{F3C8A439-53FF-4A15-9210-EF36DA78B227}" type="parTrans" cxnId="{EC128C5E-9482-46EC-9DE4-2CC162314C55}">
      <dgm:prSet/>
      <dgm:spPr/>
      <dgm:t>
        <a:bodyPr/>
        <a:lstStyle/>
        <a:p>
          <a:endParaRPr lang="ru-RU"/>
        </a:p>
      </dgm:t>
    </dgm:pt>
    <dgm:pt modelId="{C6F93FA0-1CDB-4866-8F6D-09763D263C1E}" type="sibTrans" cxnId="{EC128C5E-9482-46EC-9DE4-2CC162314C55}">
      <dgm:prSet/>
      <dgm:spPr/>
      <dgm:t>
        <a:bodyPr/>
        <a:lstStyle/>
        <a:p>
          <a:endParaRPr lang="ru-RU"/>
        </a:p>
      </dgm:t>
    </dgm:pt>
    <dgm:pt modelId="{265FA7B3-0382-48BB-9669-5A0416E6C5FC}">
      <dgm:prSet/>
      <dgm:spPr/>
      <dgm:t>
        <a:bodyPr/>
        <a:lstStyle/>
        <a:p>
          <a:r>
            <a:rPr lang="ru-RU" b="1" dirty="0" smtClean="0"/>
            <a:t>требуемый имидж</a:t>
          </a:r>
          <a:endParaRPr lang="ru-RU" b="1" dirty="0"/>
        </a:p>
      </dgm:t>
    </dgm:pt>
    <dgm:pt modelId="{B9C7CD4A-D6E2-4D9D-8ADE-6B0F9E95DB6A}" type="parTrans" cxnId="{8F08E3A7-7C5F-4CD2-B198-591FC5567581}">
      <dgm:prSet/>
      <dgm:spPr/>
      <dgm:t>
        <a:bodyPr/>
        <a:lstStyle/>
        <a:p>
          <a:endParaRPr lang="ru-RU"/>
        </a:p>
      </dgm:t>
    </dgm:pt>
    <dgm:pt modelId="{6D9D3DD5-C394-451F-AD9B-FA4EB6CA345E}" type="sibTrans" cxnId="{8F08E3A7-7C5F-4CD2-B198-591FC5567581}">
      <dgm:prSet/>
      <dgm:spPr/>
      <dgm:t>
        <a:bodyPr/>
        <a:lstStyle/>
        <a:p>
          <a:endParaRPr lang="ru-RU"/>
        </a:p>
      </dgm:t>
    </dgm:pt>
    <dgm:pt modelId="{0010E165-C2E1-4D63-A296-003FFE7FC709}" type="pres">
      <dgm:prSet presAssocID="{EED66EE2-A244-4845-B68F-CA9545A14B5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F68173-863D-49C5-90E1-A36BE87B26A4}" type="pres">
      <dgm:prSet presAssocID="{6A8BA014-47C8-49CE-B01C-BB17B7482CCC}" presName="Name5" presStyleLbl="vennNode1" presStyleIdx="0" presStyleCnt="4" custLinFactNeighborX="7050" custLinFactNeighborY="-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D18B21-8CB5-4721-B95D-2CBD80E74056}" type="pres">
      <dgm:prSet presAssocID="{AC887A89-D35B-4C7C-BCDE-3E1E84BFB26B}" presName="space" presStyleCnt="0"/>
      <dgm:spPr/>
    </dgm:pt>
    <dgm:pt modelId="{0A0E90A4-B917-47CE-9022-B75ED60A1B65}" type="pres">
      <dgm:prSet presAssocID="{CB75BC39-E495-483E-B2F3-9A7B275849AB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E77C07-F247-4BE7-A774-0A4FAE8DF4CA}" type="pres">
      <dgm:prSet presAssocID="{0E2EF4E4-54FA-4801-9E75-60C2608DEC86}" presName="space" presStyleCnt="0"/>
      <dgm:spPr/>
    </dgm:pt>
    <dgm:pt modelId="{FE7281E1-775D-4896-8FEF-6E95920A58CC}" type="pres">
      <dgm:prSet presAssocID="{F7725A1C-3312-481A-9378-72AC45C8A61E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9291B0-616A-45AE-94CB-CA7B25F7B919}" type="pres">
      <dgm:prSet presAssocID="{C6F93FA0-1CDB-4866-8F6D-09763D263C1E}" presName="space" presStyleCnt="0"/>
      <dgm:spPr/>
    </dgm:pt>
    <dgm:pt modelId="{2BEA1973-3659-4CE0-9C66-C971B4CDC1F0}" type="pres">
      <dgm:prSet presAssocID="{265FA7B3-0382-48BB-9669-5A0416E6C5FC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6B9DD1-76E6-4149-9F98-5DA9B576ED2A}" type="presOf" srcId="{265FA7B3-0382-48BB-9669-5A0416E6C5FC}" destId="{2BEA1973-3659-4CE0-9C66-C971B4CDC1F0}" srcOrd="0" destOrd="0" presId="urn:microsoft.com/office/officeart/2005/8/layout/venn3"/>
    <dgm:cxn modelId="{F3FEE892-B4F5-40CB-AE9B-B68F2D3CBB84}" srcId="{EED66EE2-A244-4845-B68F-CA9545A14B51}" destId="{6A8BA014-47C8-49CE-B01C-BB17B7482CCC}" srcOrd="0" destOrd="0" parTransId="{B708F8E4-5EBE-4B3F-9334-CD3E2ABF0B12}" sibTransId="{AC887A89-D35B-4C7C-BCDE-3E1E84BFB26B}"/>
    <dgm:cxn modelId="{68DAC7B7-751E-4FF1-9266-AC853D69BE5B}" srcId="{EED66EE2-A244-4845-B68F-CA9545A14B51}" destId="{CB75BC39-E495-483E-B2F3-9A7B275849AB}" srcOrd="1" destOrd="0" parTransId="{21BDC6BB-0EB8-4424-9E43-0BFEF6574385}" sibTransId="{0E2EF4E4-54FA-4801-9E75-60C2608DEC86}"/>
    <dgm:cxn modelId="{EC128C5E-9482-46EC-9DE4-2CC162314C55}" srcId="{EED66EE2-A244-4845-B68F-CA9545A14B51}" destId="{F7725A1C-3312-481A-9378-72AC45C8A61E}" srcOrd="2" destOrd="0" parTransId="{F3C8A439-53FF-4A15-9210-EF36DA78B227}" sibTransId="{C6F93FA0-1CDB-4866-8F6D-09763D263C1E}"/>
    <dgm:cxn modelId="{9E51A935-51E1-4178-B90D-54C363A8FDC2}" type="presOf" srcId="{EED66EE2-A244-4845-B68F-CA9545A14B51}" destId="{0010E165-C2E1-4D63-A296-003FFE7FC709}" srcOrd="0" destOrd="0" presId="urn:microsoft.com/office/officeart/2005/8/layout/venn3"/>
    <dgm:cxn modelId="{A6587D75-25AD-4548-9E73-8F272DF47FB8}" type="presOf" srcId="{CB75BC39-E495-483E-B2F3-9A7B275849AB}" destId="{0A0E90A4-B917-47CE-9022-B75ED60A1B65}" srcOrd="0" destOrd="0" presId="urn:microsoft.com/office/officeart/2005/8/layout/venn3"/>
    <dgm:cxn modelId="{8C81F7B2-0346-4C54-9B32-9C98B6B7CCC4}" type="presOf" srcId="{F7725A1C-3312-481A-9378-72AC45C8A61E}" destId="{FE7281E1-775D-4896-8FEF-6E95920A58CC}" srcOrd="0" destOrd="0" presId="urn:microsoft.com/office/officeart/2005/8/layout/venn3"/>
    <dgm:cxn modelId="{E776E456-0459-4A16-AAC5-EFB3C77D4F9B}" type="presOf" srcId="{6A8BA014-47C8-49CE-B01C-BB17B7482CCC}" destId="{9DF68173-863D-49C5-90E1-A36BE87B26A4}" srcOrd="0" destOrd="0" presId="urn:microsoft.com/office/officeart/2005/8/layout/venn3"/>
    <dgm:cxn modelId="{8F08E3A7-7C5F-4CD2-B198-591FC5567581}" srcId="{EED66EE2-A244-4845-B68F-CA9545A14B51}" destId="{265FA7B3-0382-48BB-9669-5A0416E6C5FC}" srcOrd="3" destOrd="0" parTransId="{B9C7CD4A-D6E2-4D9D-8ADE-6B0F9E95DB6A}" sibTransId="{6D9D3DD5-C394-451F-AD9B-FA4EB6CA345E}"/>
    <dgm:cxn modelId="{BF228C50-2C08-45D0-8414-965ED348B7CA}" type="presParOf" srcId="{0010E165-C2E1-4D63-A296-003FFE7FC709}" destId="{9DF68173-863D-49C5-90E1-A36BE87B26A4}" srcOrd="0" destOrd="0" presId="urn:microsoft.com/office/officeart/2005/8/layout/venn3"/>
    <dgm:cxn modelId="{B7E304A8-8F79-4681-887F-80130302B833}" type="presParOf" srcId="{0010E165-C2E1-4D63-A296-003FFE7FC709}" destId="{6ED18B21-8CB5-4721-B95D-2CBD80E74056}" srcOrd="1" destOrd="0" presId="urn:microsoft.com/office/officeart/2005/8/layout/venn3"/>
    <dgm:cxn modelId="{D09CCA0E-3F9C-4594-BC39-411813AFAA81}" type="presParOf" srcId="{0010E165-C2E1-4D63-A296-003FFE7FC709}" destId="{0A0E90A4-B917-47CE-9022-B75ED60A1B65}" srcOrd="2" destOrd="0" presId="urn:microsoft.com/office/officeart/2005/8/layout/venn3"/>
    <dgm:cxn modelId="{0756BD62-3739-4472-A38A-5BCC247FD712}" type="presParOf" srcId="{0010E165-C2E1-4D63-A296-003FFE7FC709}" destId="{30E77C07-F247-4BE7-A774-0A4FAE8DF4CA}" srcOrd="3" destOrd="0" presId="urn:microsoft.com/office/officeart/2005/8/layout/venn3"/>
    <dgm:cxn modelId="{52D45E08-62F1-458A-A542-C2B0A364516A}" type="presParOf" srcId="{0010E165-C2E1-4D63-A296-003FFE7FC709}" destId="{FE7281E1-775D-4896-8FEF-6E95920A58CC}" srcOrd="4" destOrd="0" presId="urn:microsoft.com/office/officeart/2005/8/layout/venn3"/>
    <dgm:cxn modelId="{C5261200-BED3-4746-A856-A568FEC275AB}" type="presParOf" srcId="{0010E165-C2E1-4D63-A296-003FFE7FC709}" destId="{E19291B0-616A-45AE-94CB-CA7B25F7B919}" srcOrd="5" destOrd="0" presId="urn:microsoft.com/office/officeart/2005/8/layout/venn3"/>
    <dgm:cxn modelId="{EEDB7325-C6CE-45F7-AA9B-DDE028097836}" type="presParOf" srcId="{0010E165-C2E1-4D63-A296-003FFE7FC709}" destId="{2BEA1973-3659-4CE0-9C66-C971B4CDC1F0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9F8B1D-15B4-46DC-A1AD-6785ECC27C4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B2CE2F-FBB5-4B71-B234-3F007CD9AFB1}" type="pres">
      <dgm:prSet presAssocID="{C29F8B1D-15B4-46DC-A1AD-6785ECC27C4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4D8C0B99-1C01-4455-BD3C-25432E7B8819}" type="presOf" srcId="{C29F8B1D-15B4-46DC-A1AD-6785ECC27C4F}" destId="{4EB2CE2F-FBB5-4B71-B234-3F007CD9AFB1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818F4C-93E0-4DF1-948B-AAFEA63838BD}" type="doc">
      <dgm:prSet loTypeId="urn:microsoft.com/office/officeart/2005/8/layout/bList2" loCatId="list" qsTypeId="urn:microsoft.com/office/officeart/2005/8/quickstyle/simple1" qsCatId="simple" csTypeId="urn:microsoft.com/office/officeart/2005/8/colors/colorful1" csCatId="colorful" phldr="1"/>
      <dgm:spPr/>
    </dgm:pt>
    <dgm:pt modelId="{E4CD0198-75F7-4475-9135-ECF472942F57}">
      <dgm:prSet phldrT="[Текст]" phldr="1"/>
      <dgm:spPr/>
      <dgm:t>
        <a:bodyPr/>
        <a:lstStyle/>
        <a:p>
          <a:endParaRPr lang="ru-RU" dirty="0"/>
        </a:p>
      </dgm:t>
    </dgm:pt>
    <dgm:pt modelId="{20F6C132-D804-4BD5-AB85-F3BB2995BEA9}" type="parTrans" cxnId="{7DBF4ED1-FA46-4962-9BE7-B40ABCE051C7}">
      <dgm:prSet/>
      <dgm:spPr/>
      <dgm:t>
        <a:bodyPr/>
        <a:lstStyle/>
        <a:p>
          <a:endParaRPr lang="ru-RU"/>
        </a:p>
      </dgm:t>
    </dgm:pt>
    <dgm:pt modelId="{2759ABE9-6C97-4BDE-98D8-2D4307CCF11E}" type="sibTrans" cxnId="{7DBF4ED1-FA46-4962-9BE7-B40ABCE051C7}">
      <dgm:prSet/>
      <dgm:spPr/>
      <dgm:t>
        <a:bodyPr/>
        <a:lstStyle/>
        <a:p>
          <a:endParaRPr lang="ru-RU"/>
        </a:p>
      </dgm:t>
    </dgm:pt>
    <dgm:pt modelId="{A3F194F4-38B7-41A0-93B8-8B305F738A3C}">
      <dgm:prSet phldrT="[Текст]" phldr="1"/>
      <dgm:spPr/>
      <dgm:t>
        <a:bodyPr/>
        <a:lstStyle/>
        <a:p>
          <a:endParaRPr lang="ru-RU"/>
        </a:p>
      </dgm:t>
    </dgm:pt>
    <dgm:pt modelId="{DA2B303C-ECE7-4D78-86DB-8D42664D2C61}" type="parTrans" cxnId="{742F1C0F-6B7B-47E5-915B-C247514F596B}">
      <dgm:prSet/>
      <dgm:spPr/>
      <dgm:t>
        <a:bodyPr/>
        <a:lstStyle/>
        <a:p>
          <a:endParaRPr lang="ru-RU"/>
        </a:p>
      </dgm:t>
    </dgm:pt>
    <dgm:pt modelId="{4A95FED3-4DB1-4E07-B454-4D40AFBFC410}" type="sibTrans" cxnId="{742F1C0F-6B7B-47E5-915B-C247514F596B}">
      <dgm:prSet/>
      <dgm:spPr/>
      <dgm:t>
        <a:bodyPr/>
        <a:lstStyle/>
        <a:p>
          <a:endParaRPr lang="ru-RU"/>
        </a:p>
      </dgm:t>
    </dgm:pt>
    <dgm:pt modelId="{B4BA821F-778A-4A30-BB42-3AFDE33154B5}">
      <dgm:prSet phldrT="[Текст]" phldr="1"/>
      <dgm:spPr/>
      <dgm:t>
        <a:bodyPr/>
        <a:lstStyle/>
        <a:p>
          <a:endParaRPr lang="ru-RU"/>
        </a:p>
      </dgm:t>
    </dgm:pt>
    <dgm:pt modelId="{8DF2F42E-617B-4F3F-8C6B-C6BA98E9024A}" type="parTrans" cxnId="{A06337EC-1156-440E-A8AC-FFE45EC8CF96}">
      <dgm:prSet/>
      <dgm:spPr/>
      <dgm:t>
        <a:bodyPr/>
        <a:lstStyle/>
        <a:p>
          <a:endParaRPr lang="ru-RU"/>
        </a:p>
      </dgm:t>
    </dgm:pt>
    <dgm:pt modelId="{12CA790C-AB58-4073-A191-E333D44288D9}" type="sibTrans" cxnId="{A06337EC-1156-440E-A8AC-FFE45EC8CF96}">
      <dgm:prSet/>
      <dgm:spPr/>
      <dgm:t>
        <a:bodyPr/>
        <a:lstStyle/>
        <a:p>
          <a:endParaRPr lang="ru-RU"/>
        </a:p>
      </dgm:t>
    </dgm:pt>
    <dgm:pt modelId="{79F5C67F-8B38-4ACF-AC78-062A482B9FA3}">
      <dgm:prSet custT="1"/>
      <dgm:spPr/>
      <dgm:t>
        <a:bodyPr/>
        <a:lstStyle/>
        <a:p>
          <a:r>
            <a:rPr lang="ru-RU" sz="1800" dirty="0" smtClean="0"/>
            <a:t>понимание и осознание общей концепции, корпоративной миссии как социально значимого статуса учреждения образования</a:t>
          </a:r>
          <a:endParaRPr lang="ru-RU" sz="1800" dirty="0"/>
        </a:p>
      </dgm:t>
    </dgm:pt>
    <dgm:pt modelId="{F94D2F37-9125-4770-AA53-4501543E3D9B}" type="parTrans" cxnId="{5E1E804C-0F80-4EE1-A963-473C71D55973}">
      <dgm:prSet/>
      <dgm:spPr/>
      <dgm:t>
        <a:bodyPr/>
        <a:lstStyle/>
        <a:p>
          <a:endParaRPr lang="ru-RU"/>
        </a:p>
      </dgm:t>
    </dgm:pt>
    <dgm:pt modelId="{355913D7-9373-4C11-9026-25F1928D06D6}" type="sibTrans" cxnId="{5E1E804C-0F80-4EE1-A963-473C71D55973}">
      <dgm:prSet/>
      <dgm:spPr/>
      <dgm:t>
        <a:bodyPr/>
        <a:lstStyle/>
        <a:p>
          <a:endParaRPr lang="ru-RU"/>
        </a:p>
      </dgm:t>
    </dgm:pt>
    <dgm:pt modelId="{11CB30F2-BB67-4BE7-9B40-0387CD83713A}">
      <dgm:prSet custT="1"/>
      <dgm:spPr/>
      <dgm:t>
        <a:bodyPr/>
        <a:lstStyle/>
        <a:p>
          <a:r>
            <a:rPr lang="ru-RU" sz="1800" dirty="0" smtClean="0"/>
            <a:t>осознание и принятие корпоративной </a:t>
          </a:r>
          <a:r>
            <a:rPr lang="ru-RU" sz="1800" dirty="0" err="1" smtClean="0"/>
            <a:t>индивидуаль-ности</a:t>
          </a:r>
          <a:endParaRPr lang="ru-RU" sz="1800" dirty="0"/>
        </a:p>
      </dgm:t>
    </dgm:pt>
    <dgm:pt modelId="{D82B6EEE-1F45-442B-81BE-0A50942990F2}" type="parTrans" cxnId="{5B921285-BA0B-4C3E-A64B-71355206E00F}">
      <dgm:prSet/>
      <dgm:spPr/>
      <dgm:t>
        <a:bodyPr/>
        <a:lstStyle/>
        <a:p>
          <a:endParaRPr lang="ru-RU"/>
        </a:p>
      </dgm:t>
    </dgm:pt>
    <dgm:pt modelId="{2843981F-8D13-46C8-B06C-B69960C23A5D}" type="sibTrans" cxnId="{5B921285-BA0B-4C3E-A64B-71355206E00F}">
      <dgm:prSet/>
      <dgm:spPr/>
      <dgm:t>
        <a:bodyPr/>
        <a:lstStyle/>
        <a:p>
          <a:endParaRPr lang="ru-RU"/>
        </a:p>
      </dgm:t>
    </dgm:pt>
    <dgm:pt modelId="{3731DDCF-A557-4B61-BDC7-5DB51A1244E3}">
      <dgm:prSet/>
      <dgm:spPr/>
      <dgm:t>
        <a:bodyPr/>
        <a:lstStyle/>
        <a:p>
          <a:r>
            <a:rPr lang="ru-RU" dirty="0" smtClean="0"/>
            <a:t>понимание основ корпоративной идентичности</a:t>
          </a:r>
          <a:endParaRPr lang="ru-RU" dirty="0"/>
        </a:p>
      </dgm:t>
    </dgm:pt>
    <dgm:pt modelId="{19C4F787-8D78-44DC-AE2E-728518DF2803}" type="parTrans" cxnId="{B37EA5CD-1173-44E4-A428-DEC1925556A4}">
      <dgm:prSet/>
      <dgm:spPr/>
      <dgm:t>
        <a:bodyPr/>
        <a:lstStyle/>
        <a:p>
          <a:endParaRPr lang="ru-RU"/>
        </a:p>
      </dgm:t>
    </dgm:pt>
    <dgm:pt modelId="{D96A179F-C488-4E67-9E47-94A93E1FB27B}" type="sibTrans" cxnId="{B37EA5CD-1173-44E4-A428-DEC1925556A4}">
      <dgm:prSet/>
      <dgm:spPr/>
      <dgm:t>
        <a:bodyPr/>
        <a:lstStyle/>
        <a:p>
          <a:endParaRPr lang="ru-RU"/>
        </a:p>
      </dgm:t>
    </dgm:pt>
    <dgm:pt modelId="{3DA92C07-94F8-437E-9003-986113B31385}" type="pres">
      <dgm:prSet presAssocID="{2D818F4C-93E0-4DF1-948B-AAFEA63838BD}" presName="diagram" presStyleCnt="0">
        <dgm:presLayoutVars>
          <dgm:dir/>
          <dgm:animLvl val="lvl"/>
          <dgm:resizeHandles val="exact"/>
        </dgm:presLayoutVars>
      </dgm:prSet>
      <dgm:spPr/>
    </dgm:pt>
    <dgm:pt modelId="{7C4EF9DC-4BD6-4752-A7AC-F6D42DF6B0F2}" type="pres">
      <dgm:prSet presAssocID="{E4CD0198-75F7-4475-9135-ECF472942F57}" presName="compNode" presStyleCnt="0"/>
      <dgm:spPr/>
    </dgm:pt>
    <dgm:pt modelId="{9D639E9A-5540-419B-A6F1-F151E554ACBB}" type="pres">
      <dgm:prSet presAssocID="{E4CD0198-75F7-4475-9135-ECF472942F57}" presName="childRect" presStyleLbl="bgAcc1" presStyleIdx="0" presStyleCnt="3" custScaleY="246981" custLinFactNeighborX="1098" custLinFactNeighborY="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0063A0-74FA-485D-AF87-639E0610600C}" type="pres">
      <dgm:prSet presAssocID="{E4CD0198-75F7-4475-9135-ECF472942F5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71B3FA-349C-4508-9F97-C40593FB10F8}" type="pres">
      <dgm:prSet presAssocID="{E4CD0198-75F7-4475-9135-ECF472942F57}" presName="parentRect" presStyleLbl="alignNode1" presStyleIdx="0" presStyleCnt="3"/>
      <dgm:spPr/>
      <dgm:t>
        <a:bodyPr/>
        <a:lstStyle/>
        <a:p>
          <a:endParaRPr lang="ru-RU"/>
        </a:p>
      </dgm:t>
    </dgm:pt>
    <dgm:pt modelId="{6919F339-FFBC-4F63-BB9E-2CB9ADAE1E38}" type="pres">
      <dgm:prSet presAssocID="{E4CD0198-75F7-4475-9135-ECF472942F57}" presName="adorn" presStyleLbl="fgAccFollowNode1" presStyleIdx="0" presStyleCnt="3"/>
      <dgm:spPr/>
    </dgm:pt>
    <dgm:pt modelId="{0EE6F203-A599-404A-ADFC-D1D0C14DB50F}" type="pres">
      <dgm:prSet presAssocID="{2759ABE9-6C97-4BDE-98D8-2D4307CCF11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433C519-76AE-4E42-BF44-137BF060F21E}" type="pres">
      <dgm:prSet presAssocID="{A3F194F4-38B7-41A0-93B8-8B305F738A3C}" presName="compNode" presStyleCnt="0"/>
      <dgm:spPr/>
    </dgm:pt>
    <dgm:pt modelId="{18297A49-1532-4C1E-8966-27FD8B7AB07A}" type="pres">
      <dgm:prSet presAssocID="{A3F194F4-38B7-41A0-93B8-8B305F738A3C}" presName="childRect" presStyleLbl="bgAcc1" presStyleIdx="1" presStyleCnt="3" custScaleY="241729" custLinFactNeighborX="37" custLinFactNeighborY="1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94D477-6D48-4E94-AEAA-31DE5497394A}" type="pres">
      <dgm:prSet presAssocID="{A3F194F4-38B7-41A0-93B8-8B305F738A3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03B15F-264A-4785-8C19-62C63719998C}" type="pres">
      <dgm:prSet presAssocID="{A3F194F4-38B7-41A0-93B8-8B305F738A3C}" presName="parentRect" presStyleLbl="alignNode1" presStyleIdx="1" presStyleCnt="3"/>
      <dgm:spPr/>
      <dgm:t>
        <a:bodyPr/>
        <a:lstStyle/>
        <a:p>
          <a:endParaRPr lang="ru-RU"/>
        </a:p>
      </dgm:t>
    </dgm:pt>
    <dgm:pt modelId="{F56FED40-9AB4-4CEA-8F58-F01B791F2CFC}" type="pres">
      <dgm:prSet presAssocID="{A3F194F4-38B7-41A0-93B8-8B305F738A3C}" presName="adorn" presStyleLbl="fgAccFollowNode1" presStyleIdx="1" presStyleCnt="3"/>
      <dgm:spPr/>
    </dgm:pt>
    <dgm:pt modelId="{1166C603-69B2-448A-BA3E-53B726EA1454}" type="pres">
      <dgm:prSet presAssocID="{4A95FED3-4DB1-4E07-B454-4D40AFBFC410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6C01715-10FE-4AA6-AC87-386CD6F5BE77}" type="pres">
      <dgm:prSet presAssocID="{B4BA821F-778A-4A30-BB42-3AFDE33154B5}" presName="compNode" presStyleCnt="0"/>
      <dgm:spPr/>
    </dgm:pt>
    <dgm:pt modelId="{99E0F128-43AB-4BD7-997B-F033805E8333}" type="pres">
      <dgm:prSet presAssocID="{B4BA821F-778A-4A30-BB42-3AFDE33154B5}" presName="childRect" presStyleLbl="bgAcc1" presStyleIdx="2" presStyleCnt="3" custScaleY="241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DA03B-8744-4294-B330-827CC91538F6}" type="pres">
      <dgm:prSet presAssocID="{B4BA821F-778A-4A30-BB42-3AFDE33154B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306C5D-0D07-46CA-838A-4746086AD5B3}" type="pres">
      <dgm:prSet presAssocID="{B4BA821F-778A-4A30-BB42-3AFDE33154B5}" presName="parentRect" presStyleLbl="alignNode1" presStyleIdx="2" presStyleCnt="3"/>
      <dgm:spPr/>
      <dgm:t>
        <a:bodyPr/>
        <a:lstStyle/>
        <a:p>
          <a:endParaRPr lang="ru-RU"/>
        </a:p>
      </dgm:t>
    </dgm:pt>
    <dgm:pt modelId="{73A5B1B1-0F2F-498C-8C40-50E7B3CCB017}" type="pres">
      <dgm:prSet presAssocID="{B4BA821F-778A-4A30-BB42-3AFDE33154B5}" presName="adorn" presStyleLbl="fgAccFollowNode1" presStyleIdx="2" presStyleCnt="3"/>
      <dgm:spPr/>
    </dgm:pt>
  </dgm:ptLst>
  <dgm:cxnLst>
    <dgm:cxn modelId="{03C67495-FB35-4770-B433-8A33303E0586}" type="presOf" srcId="{2D818F4C-93E0-4DF1-948B-AAFEA63838BD}" destId="{3DA92C07-94F8-437E-9003-986113B31385}" srcOrd="0" destOrd="0" presId="urn:microsoft.com/office/officeart/2005/8/layout/bList2"/>
    <dgm:cxn modelId="{DA6D0F8D-79E0-4F5E-93ED-F1E6AAE1B03D}" type="presOf" srcId="{A3F194F4-38B7-41A0-93B8-8B305F738A3C}" destId="{DA03B15F-264A-4785-8C19-62C63719998C}" srcOrd="1" destOrd="0" presId="urn:microsoft.com/office/officeart/2005/8/layout/bList2"/>
    <dgm:cxn modelId="{A06337EC-1156-440E-A8AC-FFE45EC8CF96}" srcId="{2D818F4C-93E0-4DF1-948B-AAFEA63838BD}" destId="{B4BA821F-778A-4A30-BB42-3AFDE33154B5}" srcOrd="2" destOrd="0" parTransId="{8DF2F42E-617B-4F3F-8C6B-C6BA98E9024A}" sibTransId="{12CA790C-AB58-4073-A191-E333D44288D9}"/>
    <dgm:cxn modelId="{CAB045AA-C20A-4603-B985-56124E230475}" type="presOf" srcId="{B4BA821F-778A-4A30-BB42-3AFDE33154B5}" destId="{40306C5D-0D07-46CA-838A-4746086AD5B3}" srcOrd="1" destOrd="0" presId="urn:microsoft.com/office/officeart/2005/8/layout/bList2"/>
    <dgm:cxn modelId="{82DF96C8-6E1D-4FB5-AC75-E5567D41C2FA}" type="presOf" srcId="{79F5C67F-8B38-4ACF-AC78-062A482B9FA3}" destId="{9D639E9A-5540-419B-A6F1-F151E554ACBB}" srcOrd="0" destOrd="0" presId="urn:microsoft.com/office/officeart/2005/8/layout/bList2"/>
    <dgm:cxn modelId="{742F1C0F-6B7B-47E5-915B-C247514F596B}" srcId="{2D818F4C-93E0-4DF1-948B-AAFEA63838BD}" destId="{A3F194F4-38B7-41A0-93B8-8B305F738A3C}" srcOrd="1" destOrd="0" parTransId="{DA2B303C-ECE7-4D78-86DB-8D42664D2C61}" sibTransId="{4A95FED3-4DB1-4E07-B454-4D40AFBFC410}"/>
    <dgm:cxn modelId="{D21380BE-FC5B-4256-9FB0-BF40EFE7A0DF}" type="presOf" srcId="{4A95FED3-4DB1-4E07-B454-4D40AFBFC410}" destId="{1166C603-69B2-448A-BA3E-53B726EA1454}" srcOrd="0" destOrd="0" presId="urn:microsoft.com/office/officeart/2005/8/layout/bList2"/>
    <dgm:cxn modelId="{50BC2751-6F5E-4AE4-B0EE-6A45596B0230}" type="presOf" srcId="{2759ABE9-6C97-4BDE-98D8-2D4307CCF11E}" destId="{0EE6F203-A599-404A-ADFC-D1D0C14DB50F}" srcOrd="0" destOrd="0" presId="urn:microsoft.com/office/officeart/2005/8/layout/bList2"/>
    <dgm:cxn modelId="{5B921285-BA0B-4C3E-A64B-71355206E00F}" srcId="{A3F194F4-38B7-41A0-93B8-8B305F738A3C}" destId="{11CB30F2-BB67-4BE7-9B40-0387CD83713A}" srcOrd="0" destOrd="0" parTransId="{D82B6EEE-1F45-442B-81BE-0A50942990F2}" sibTransId="{2843981F-8D13-46C8-B06C-B69960C23A5D}"/>
    <dgm:cxn modelId="{1B19DE98-8619-40D0-8175-199807757AD8}" type="presOf" srcId="{E4CD0198-75F7-4475-9135-ECF472942F57}" destId="{D60063A0-74FA-485D-AF87-639E0610600C}" srcOrd="0" destOrd="0" presId="urn:microsoft.com/office/officeart/2005/8/layout/bList2"/>
    <dgm:cxn modelId="{B37EA5CD-1173-44E4-A428-DEC1925556A4}" srcId="{B4BA821F-778A-4A30-BB42-3AFDE33154B5}" destId="{3731DDCF-A557-4B61-BDC7-5DB51A1244E3}" srcOrd="0" destOrd="0" parTransId="{19C4F787-8D78-44DC-AE2E-728518DF2803}" sibTransId="{D96A179F-C488-4E67-9E47-94A93E1FB27B}"/>
    <dgm:cxn modelId="{AFCA0FC7-491D-490F-B50C-5D475A0FBBEA}" type="presOf" srcId="{3731DDCF-A557-4B61-BDC7-5DB51A1244E3}" destId="{99E0F128-43AB-4BD7-997B-F033805E8333}" srcOrd="0" destOrd="0" presId="urn:microsoft.com/office/officeart/2005/8/layout/bList2"/>
    <dgm:cxn modelId="{29583E70-4655-4329-AEF9-4C35C28E9CB2}" type="presOf" srcId="{11CB30F2-BB67-4BE7-9B40-0387CD83713A}" destId="{18297A49-1532-4C1E-8966-27FD8B7AB07A}" srcOrd="0" destOrd="0" presId="urn:microsoft.com/office/officeart/2005/8/layout/bList2"/>
    <dgm:cxn modelId="{7DBF4ED1-FA46-4962-9BE7-B40ABCE051C7}" srcId="{2D818F4C-93E0-4DF1-948B-AAFEA63838BD}" destId="{E4CD0198-75F7-4475-9135-ECF472942F57}" srcOrd="0" destOrd="0" parTransId="{20F6C132-D804-4BD5-AB85-F3BB2995BEA9}" sibTransId="{2759ABE9-6C97-4BDE-98D8-2D4307CCF11E}"/>
    <dgm:cxn modelId="{E115A09D-D09E-4ECD-9A10-7BB5A21201CF}" type="presOf" srcId="{B4BA821F-778A-4A30-BB42-3AFDE33154B5}" destId="{18FDA03B-8744-4294-B330-827CC91538F6}" srcOrd="0" destOrd="0" presId="urn:microsoft.com/office/officeart/2005/8/layout/bList2"/>
    <dgm:cxn modelId="{91344F5A-0020-4431-BD00-24EEFEA2250D}" type="presOf" srcId="{E4CD0198-75F7-4475-9135-ECF472942F57}" destId="{B871B3FA-349C-4508-9F97-C40593FB10F8}" srcOrd="1" destOrd="0" presId="urn:microsoft.com/office/officeart/2005/8/layout/bList2"/>
    <dgm:cxn modelId="{AD1C5BF1-CFD4-40B7-B065-4AF30E9D7FB8}" type="presOf" srcId="{A3F194F4-38B7-41A0-93B8-8B305F738A3C}" destId="{3294D477-6D48-4E94-AEAA-31DE5497394A}" srcOrd="0" destOrd="0" presId="urn:microsoft.com/office/officeart/2005/8/layout/bList2"/>
    <dgm:cxn modelId="{5E1E804C-0F80-4EE1-A963-473C71D55973}" srcId="{E4CD0198-75F7-4475-9135-ECF472942F57}" destId="{79F5C67F-8B38-4ACF-AC78-062A482B9FA3}" srcOrd="0" destOrd="0" parTransId="{F94D2F37-9125-4770-AA53-4501543E3D9B}" sibTransId="{355913D7-9373-4C11-9026-25F1928D06D6}"/>
    <dgm:cxn modelId="{7DC9427F-FF7C-4F22-852D-6E66473F62C2}" type="presParOf" srcId="{3DA92C07-94F8-437E-9003-986113B31385}" destId="{7C4EF9DC-4BD6-4752-A7AC-F6D42DF6B0F2}" srcOrd="0" destOrd="0" presId="urn:microsoft.com/office/officeart/2005/8/layout/bList2"/>
    <dgm:cxn modelId="{7BF1F090-A812-477A-8A2B-39B33C48890F}" type="presParOf" srcId="{7C4EF9DC-4BD6-4752-A7AC-F6D42DF6B0F2}" destId="{9D639E9A-5540-419B-A6F1-F151E554ACBB}" srcOrd="0" destOrd="0" presId="urn:microsoft.com/office/officeart/2005/8/layout/bList2"/>
    <dgm:cxn modelId="{A62AC6FC-49AE-4EB9-B27C-560D60030AED}" type="presParOf" srcId="{7C4EF9DC-4BD6-4752-A7AC-F6D42DF6B0F2}" destId="{D60063A0-74FA-485D-AF87-639E0610600C}" srcOrd="1" destOrd="0" presId="urn:microsoft.com/office/officeart/2005/8/layout/bList2"/>
    <dgm:cxn modelId="{E8AFFB86-D61D-4F08-9942-C523DE1D3D3D}" type="presParOf" srcId="{7C4EF9DC-4BD6-4752-A7AC-F6D42DF6B0F2}" destId="{B871B3FA-349C-4508-9F97-C40593FB10F8}" srcOrd="2" destOrd="0" presId="urn:microsoft.com/office/officeart/2005/8/layout/bList2"/>
    <dgm:cxn modelId="{D1F69B53-0793-4CD7-949E-C66E69E0F884}" type="presParOf" srcId="{7C4EF9DC-4BD6-4752-A7AC-F6D42DF6B0F2}" destId="{6919F339-FFBC-4F63-BB9E-2CB9ADAE1E38}" srcOrd="3" destOrd="0" presId="urn:microsoft.com/office/officeart/2005/8/layout/bList2"/>
    <dgm:cxn modelId="{379BCBB1-F504-49A0-8072-2B635A71C144}" type="presParOf" srcId="{3DA92C07-94F8-437E-9003-986113B31385}" destId="{0EE6F203-A599-404A-ADFC-D1D0C14DB50F}" srcOrd="1" destOrd="0" presId="urn:microsoft.com/office/officeart/2005/8/layout/bList2"/>
    <dgm:cxn modelId="{6DB9B9EB-E2FA-48DB-852A-5695A9488DB4}" type="presParOf" srcId="{3DA92C07-94F8-437E-9003-986113B31385}" destId="{F433C519-76AE-4E42-BF44-137BF060F21E}" srcOrd="2" destOrd="0" presId="urn:microsoft.com/office/officeart/2005/8/layout/bList2"/>
    <dgm:cxn modelId="{C8F59818-49B2-4A8F-8168-E73E642B10CD}" type="presParOf" srcId="{F433C519-76AE-4E42-BF44-137BF060F21E}" destId="{18297A49-1532-4C1E-8966-27FD8B7AB07A}" srcOrd="0" destOrd="0" presId="urn:microsoft.com/office/officeart/2005/8/layout/bList2"/>
    <dgm:cxn modelId="{3556D0EE-2DA4-498C-A4AE-672C48D8EECA}" type="presParOf" srcId="{F433C519-76AE-4E42-BF44-137BF060F21E}" destId="{3294D477-6D48-4E94-AEAA-31DE5497394A}" srcOrd="1" destOrd="0" presId="urn:microsoft.com/office/officeart/2005/8/layout/bList2"/>
    <dgm:cxn modelId="{5077D8F5-6247-427D-BE4E-B4036A1FD0DA}" type="presParOf" srcId="{F433C519-76AE-4E42-BF44-137BF060F21E}" destId="{DA03B15F-264A-4785-8C19-62C63719998C}" srcOrd="2" destOrd="0" presId="urn:microsoft.com/office/officeart/2005/8/layout/bList2"/>
    <dgm:cxn modelId="{83D5FF45-19EB-4DFF-B443-9BA638214FF0}" type="presParOf" srcId="{F433C519-76AE-4E42-BF44-137BF060F21E}" destId="{F56FED40-9AB4-4CEA-8F58-F01B791F2CFC}" srcOrd="3" destOrd="0" presId="urn:microsoft.com/office/officeart/2005/8/layout/bList2"/>
    <dgm:cxn modelId="{62A4DF0F-F8A0-48C1-98A9-3396A37D72C8}" type="presParOf" srcId="{3DA92C07-94F8-437E-9003-986113B31385}" destId="{1166C603-69B2-448A-BA3E-53B726EA1454}" srcOrd="3" destOrd="0" presId="urn:microsoft.com/office/officeart/2005/8/layout/bList2"/>
    <dgm:cxn modelId="{869FB59F-2F82-431E-83D1-43DCABBE7299}" type="presParOf" srcId="{3DA92C07-94F8-437E-9003-986113B31385}" destId="{16C01715-10FE-4AA6-AC87-386CD6F5BE77}" srcOrd="4" destOrd="0" presId="urn:microsoft.com/office/officeart/2005/8/layout/bList2"/>
    <dgm:cxn modelId="{7FA4E262-79EE-4B3B-B9E3-D781290C7C05}" type="presParOf" srcId="{16C01715-10FE-4AA6-AC87-386CD6F5BE77}" destId="{99E0F128-43AB-4BD7-997B-F033805E8333}" srcOrd="0" destOrd="0" presId="urn:microsoft.com/office/officeart/2005/8/layout/bList2"/>
    <dgm:cxn modelId="{8399E5F9-4B13-4CF5-B256-AADB6CFD3931}" type="presParOf" srcId="{16C01715-10FE-4AA6-AC87-386CD6F5BE77}" destId="{18FDA03B-8744-4294-B330-827CC91538F6}" srcOrd="1" destOrd="0" presId="urn:microsoft.com/office/officeart/2005/8/layout/bList2"/>
    <dgm:cxn modelId="{F1B83317-8DDD-4AA0-8E49-5676EC92D352}" type="presParOf" srcId="{16C01715-10FE-4AA6-AC87-386CD6F5BE77}" destId="{40306C5D-0D07-46CA-838A-4746086AD5B3}" srcOrd="2" destOrd="0" presId="urn:microsoft.com/office/officeart/2005/8/layout/bList2"/>
    <dgm:cxn modelId="{9E90ABB5-6975-47D5-8873-8C916CE0D44F}" type="presParOf" srcId="{16C01715-10FE-4AA6-AC87-386CD6F5BE77}" destId="{73A5B1B1-0F2F-498C-8C40-50E7B3CCB017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03968C-1ACB-41C9-878D-5A8CE1F53E75}">
      <dsp:nvSpPr>
        <dsp:cNvPr id="0" name=""/>
        <dsp:cNvSpPr/>
      </dsp:nvSpPr>
      <dsp:spPr>
        <a:xfrm>
          <a:off x="2635765" y="1225924"/>
          <a:ext cx="3075529" cy="3075529"/>
        </a:xfrm>
        <a:prstGeom prst="ellipse">
          <a:avLst/>
        </a:prstGeom>
        <a:solidFill>
          <a:schemeClr val="accent5">
            <a:alpha val="50000"/>
          </a:schemeClr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/>
            <a:t>имидж</a:t>
          </a:r>
          <a:endParaRPr lang="ru-RU" sz="4000" b="1" kern="1200" dirty="0"/>
        </a:p>
      </dsp:txBody>
      <dsp:txXfrm>
        <a:off x="2635765" y="1225924"/>
        <a:ext cx="3075529" cy="3075529"/>
      </dsp:txXfrm>
    </dsp:sp>
    <dsp:sp modelId="{C4583BAE-31E9-4E5C-8702-60A12366A3B0}">
      <dsp:nvSpPr>
        <dsp:cNvPr id="0" name=""/>
        <dsp:cNvSpPr/>
      </dsp:nvSpPr>
      <dsp:spPr>
        <a:xfrm>
          <a:off x="2664298" y="-197246"/>
          <a:ext cx="3018462" cy="1916116"/>
        </a:xfrm>
        <a:prstGeom prst="ellipse">
          <a:avLst/>
        </a:prstGeom>
        <a:solidFill>
          <a:schemeClr val="accent3">
            <a:shade val="80000"/>
            <a:alpha val="50000"/>
            <a:hueOff val="54727"/>
            <a:satOff val="-358"/>
            <a:lumOff val="61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жизненный и </a:t>
          </a:r>
          <a:r>
            <a:rPr lang="ru-RU" sz="2000" b="1" kern="1200" dirty="0" err="1" smtClean="0"/>
            <a:t>профессио-нальный</a:t>
          </a:r>
          <a:r>
            <a:rPr lang="ru-RU" sz="2000" b="1" kern="1200" dirty="0" smtClean="0"/>
            <a:t> опыт</a:t>
          </a:r>
          <a:endParaRPr lang="ru-RU" sz="2000" b="1" kern="1200" dirty="0"/>
        </a:p>
      </dsp:txBody>
      <dsp:txXfrm>
        <a:off x="2664298" y="-197246"/>
        <a:ext cx="3018462" cy="1916116"/>
      </dsp:txXfrm>
    </dsp:sp>
    <dsp:sp modelId="{888EFF1D-BAB8-4C57-864E-3AF80FEE5947}">
      <dsp:nvSpPr>
        <dsp:cNvPr id="0" name=""/>
        <dsp:cNvSpPr/>
      </dsp:nvSpPr>
      <dsp:spPr>
        <a:xfrm>
          <a:off x="4768283" y="1807952"/>
          <a:ext cx="2816246" cy="1911472"/>
        </a:xfrm>
        <a:prstGeom prst="ellipse">
          <a:avLst/>
        </a:prstGeom>
        <a:solidFill>
          <a:schemeClr val="accent3">
            <a:shade val="80000"/>
            <a:alpha val="50000"/>
            <a:hueOff val="109454"/>
            <a:satOff val="-716"/>
            <a:lumOff val="122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образование</a:t>
          </a:r>
          <a:endParaRPr lang="ru-RU" sz="2000" b="1" kern="1200" dirty="0"/>
        </a:p>
      </dsp:txBody>
      <dsp:txXfrm>
        <a:off x="4768283" y="1807952"/>
        <a:ext cx="2816246" cy="1911472"/>
      </dsp:txXfrm>
    </dsp:sp>
    <dsp:sp modelId="{6874B480-E875-472E-BDEC-F908314AF4C9}">
      <dsp:nvSpPr>
        <dsp:cNvPr id="0" name=""/>
        <dsp:cNvSpPr/>
      </dsp:nvSpPr>
      <dsp:spPr>
        <a:xfrm>
          <a:off x="2664293" y="3672417"/>
          <a:ext cx="3064641" cy="1950592"/>
        </a:xfrm>
        <a:prstGeom prst="ellipse">
          <a:avLst/>
        </a:prstGeom>
        <a:solidFill>
          <a:schemeClr val="accent3">
            <a:shade val="80000"/>
            <a:alpha val="50000"/>
            <a:hueOff val="164182"/>
            <a:satOff val="-1073"/>
            <a:lumOff val="184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воспитание</a:t>
          </a:r>
          <a:endParaRPr lang="ru-RU" sz="2000" b="1" kern="1200" dirty="0"/>
        </a:p>
      </dsp:txBody>
      <dsp:txXfrm>
        <a:off x="2664293" y="3672417"/>
        <a:ext cx="3064641" cy="1950592"/>
      </dsp:txXfrm>
    </dsp:sp>
    <dsp:sp modelId="{F7F6D685-D20D-463C-B206-0126D771F00E}">
      <dsp:nvSpPr>
        <dsp:cNvPr id="0" name=""/>
        <dsp:cNvSpPr/>
      </dsp:nvSpPr>
      <dsp:spPr>
        <a:xfrm>
          <a:off x="599755" y="1703200"/>
          <a:ext cx="3071853" cy="2120977"/>
        </a:xfrm>
        <a:prstGeom prst="ellipse">
          <a:avLst/>
        </a:prstGeom>
        <a:solidFill>
          <a:schemeClr val="accent3">
            <a:shade val="80000"/>
            <a:alpha val="50000"/>
            <a:hueOff val="218909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природные качества человека</a:t>
          </a:r>
          <a:endParaRPr lang="ru-RU" sz="2000" b="1" kern="1200" dirty="0"/>
        </a:p>
      </dsp:txBody>
      <dsp:txXfrm>
        <a:off x="599755" y="1703200"/>
        <a:ext cx="3071853" cy="212097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F68173-863D-49C5-90E1-A36BE87B26A4}">
      <dsp:nvSpPr>
        <dsp:cNvPr id="0" name=""/>
        <dsp:cNvSpPr/>
      </dsp:nvSpPr>
      <dsp:spPr>
        <a:xfrm>
          <a:off x="36473" y="724013"/>
          <a:ext cx="2416011" cy="241601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2961" tIns="25400" rIns="132961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личност-ный</a:t>
          </a:r>
          <a:r>
            <a:rPr lang="ru-RU" sz="2000" b="1" kern="1200" dirty="0" smtClean="0"/>
            <a:t> имидж</a:t>
          </a:r>
          <a:endParaRPr lang="ru-RU" sz="2000" b="1" kern="1200" dirty="0"/>
        </a:p>
      </dsp:txBody>
      <dsp:txXfrm>
        <a:off x="36473" y="724013"/>
        <a:ext cx="2416011" cy="2416011"/>
      </dsp:txXfrm>
    </dsp:sp>
    <dsp:sp modelId="{0A0E90A4-B917-47CE-9022-B75ED60A1B65}">
      <dsp:nvSpPr>
        <dsp:cNvPr id="0" name=""/>
        <dsp:cNvSpPr/>
      </dsp:nvSpPr>
      <dsp:spPr>
        <a:xfrm>
          <a:off x="1935217" y="732663"/>
          <a:ext cx="2416011" cy="2416011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2961" tIns="25400" rIns="132961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само-имидж</a:t>
          </a:r>
          <a:endParaRPr lang="ru-RU" sz="2000" b="1" kern="1200" dirty="0"/>
        </a:p>
      </dsp:txBody>
      <dsp:txXfrm>
        <a:off x="1935217" y="732663"/>
        <a:ext cx="2416011" cy="2416011"/>
      </dsp:txXfrm>
    </dsp:sp>
    <dsp:sp modelId="{FE7281E1-775D-4896-8FEF-6E95920A58CC}">
      <dsp:nvSpPr>
        <dsp:cNvPr id="0" name=""/>
        <dsp:cNvSpPr/>
      </dsp:nvSpPr>
      <dsp:spPr>
        <a:xfrm>
          <a:off x="3868026" y="732663"/>
          <a:ext cx="2416011" cy="2416011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2961" tIns="21590" rIns="132961" bIns="21590" numCol="1" spcCol="1270" anchor="ctr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err="1" smtClean="0"/>
            <a:t>восприни</a:t>
          </a:r>
          <a:r>
            <a:rPr lang="ru-RU" sz="1700" b="1" kern="1200" dirty="0" smtClean="0"/>
            <a:t>­</a:t>
          </a:r>
        </a:p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err="1" smtClean="0"/>
            <a:t>маемый</a:t>
          </a:r>
          <a:r>
            <a:rPr lang="ru-RU" sz="1700" b="1" kern="1200" dirty="0" smtClean="0"/>
            <a:t> имидж </a:t>
          </a:r>
          <a:endParaRPr lang="ru-RU" sz="1700" b="1" kern="1200" dirty="0"/>
        </a:p>
      </dsp:txBody>
      <dsp:txXfrm>
        <a:off x="3868026" y="732663"/>
        <a:ext cx="2416011" cy="2416011"/>
      </dsp:txXfrm>
    </dsp:sp>
    <dsp:sp modelId="{2BEA1973-3659-4CE0-9C66-C971B4CDC1F0}">
      <dsp:nvSpPr>
        <dsp:cNvPr id="0" name=""/>
        <dsp:cNvSpPr/>
      </dsp:nvSpPr>
      <dsp:spPr>
        <a:xfrm>
          <a:off x="5800836" y="732663"/>
          <a:ext cx="2416011" cy="2416011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2961" tIns="21590" rIns="132961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требуемый имидж</a:t>
          </a:r>
          <a:endParaRPr lang="ru-RU" sz="1700" b="1" kern="1200" dirty="0"/>
        </a:p>
      </dsp:txBody>
      <dsp:txXfrm>
        <a:off x="5800836" y="732663"/>
        <a:ext cx="2416011" cy="241601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639E9A-5540-419B-A6F1-F151E554ACBB}">
      <dsp:nvSpPr>
        <dsp:cNvPr id="0" name=""/>
        <dsp:cNvSpPr/>
      </dsp:nvSpPr>
      <dsp:spPr>
        <a:xfrm>
          <a:off x="31580" y="599840"/>
          <a:ext cx="2375327" cy="437929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понимание и осознание общей концепции, корпоративной миссии как социально значимого статуса учреждения образования</a:t>
          </a:r>
          <a:endParaRPr lang="ru-RU" sz="1800" kern="1200" dirty="0"/>
        </a:p>
      </dsp:txBody>
      <dsp:txXfrm>
        <a:off x="31580" y="599840"/>
        <a:ext cx="2375327" cy="4379298"/>
      </dsp:txXfrm>
    </dsp:sp>
    <dsp:sp modelId="{B871B3FA-349C-4508-9F97-C40593FB10F8}">
      <dsp:nvSpPr>
        <dsp:cNvPr id="0" name=""/>
        <dsp:cNvSpPr/>
      </dsp:nvSpPr>
      <dsp:spPr>
        <a:xfrm>
          <a:off x="5499" y="3658873"/>
          <a:ext cx="2375327" cy="7624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0" rIns="3937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 dirty="0"/>
        </a:p>
      </dsp:txBody>
      <dsp:txXfrm>
        <a:off x="5499" y="3658873"/>
        <a:ext cx="1672765" cy="762446"/>
      </dsp:txXfrm>
    </dsp:sp>
    <dsp:sp modelId="{6919F339-FFBC-4F63-BB9E-2CB9ADAE1E38}">
      <dsp:nvSpPr>
        <dsp:cNvPr id="0" name=""/>
        <dsp:cNvSpPr/>
      </dsp:nvSpPr>
      <dsp:spPr>
        <a:xfrm>
          <a:off x="1745459" y="3779981"/>
          <a:ext cx="831364" cy="831364"/>
        </a:xfrm>
        <a:prstGeom prst="ellipse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297A49-1532-4C1E-8966-27FD8B7AB07A}">
      <dsp:nvSpPr>
        <dsp:cNvPr id="0" name=""/>
        <dsp:cNvSpPr/>
      </dsp:nvSpPr>
      <dsp:spPr>
        <a:xfrm>
          <a:off x="2783668" y="631011"/>
          <a:ext cx="2375327" cy="428617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осознание и принятие корпоративной </a:t>
          </a:r>
          <a:r>
            <a:rPr lang="ru-RU" sz="1800" kern="1200" dirty="0" err="1" smtClean="0"/>
            <a:t>индивидуаль-ности</a:t>
          </a:r>
          <a:endParaRPr lang="ru-RU" sz="1800" kern="1200" dirty="0"/>
        </a:p>
      </dsp:txBody>
      <dsp:txXfrm>
        <a:off x="2783668" y="631011"/>
        <a:ext cx="2375327" cy="4286173"/>
      </dsp:txXfrm>
    </dsp:sp>
    <dsp:sp modelId="{DA03B15F-264A-4785-8C19-62C63719998C}">
      <dsp:nvSpPr>
        <dsp:cNvPr id="0" name=""/>
        <dsp:cNvSpPr/>
      </dsp:nvSpPr>
      <dsp:spPr>
        <a:xfrm>
          <a:off x="2782789" y="3658873"/>
          <a:ext cx="2375327" cy="7624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0" rIns="3937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/>
        </a:p>
      </dsp:txBody>
      <dsp:txXfrm>
        <a:off x="2782789" y="3658873"/>
        <a:ext cx="1672765" cy="762446"/>
      </dsp:txXfrm>
    </dsp:sp>
    <dsp:sp modelId="{F56FED40-9AB4-4CEA-8F58-F01B791F2CFC}">
      <dsp:nvSpPr>
        <dsp:cNvPr id="0" name=""/>
        <dsp:cNvSpPr/>
      </dsp:nvSpPr>
      <dsp:spPr>
        <a:xfrm>
          <a:off x="4522749" y="3779981"/>
          <a:ext cx="831364" cy="831364"/>
        </a:xfrm>
        <a:prstGeom prst="ellipse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E0F128-43AB-4BD7-997B-F033805E8333}">
      <dsp:nvSpPr>
        <dsp:cNvPr id="0" name=""/>
        <dsp:cNvSpPr/>
      </dsp:nvSpPr>
      <dsp:spPr>
        <a:xfrm>
          <a:off x="5560079" y="629221"/>
          <a:ext cx="2375327" cy="428617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72390" rIns="24130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понимание основ корпоративной идентичности</a:t>
          </a:r>
          <a:endParaRPr lang="ru-RU" sz="1900" kern="1200" dirty="0"/>
        </a:p>
      </dsp:txBody>
      <dsp:txXfrm>
        <a:off x="5560079" y="629221"/>
        <a:ext cx="2375327" cy="4286173"/>
      </dsp:txXfrm>
    </dsp:sp>
    <dsp:sp modelId="{40306C5D-0D07-46CA-838A-4746086AD5B3}">
      <dsp:nvSpPr>
        <dsp:cNvPr id="0" name=""/>
        <dsp:cNvSpPr/>
      </dsp:nvSpPr>
      <dsp:spPr>
        <a:xfrm>
          <a:off x="5560079" y="3658873"/>
          <a:ext cx="2375327" cy="7624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0" rIns="3937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/>
        </a:p>
      </dsp:txBody>
      <dsp:txXfrm>
        <a:off x="5560079" y="3658873"/>
        <a:ext cx="1672765" cy="762446"/>
      </dsp:txXfrm>
    </dsp:sp>
    <dsp:sp modelId="{73A5B1B1-0F2F-498C-8C40-50E7B3CCB017}">
      <dsp:nvSpPr>
        <dsp:cNvPr id="0" name=""/>
        <dsp:cNvSpPr/>
      </dsp:nvSpPr>
      <dsp:spPr>
        <a:xfrm>
          <a:off x="7300039" y="3779981"/>
          <a:ext cx="831364" cy="831364"/>
        </a:xfrm>
        <a:prstGeom prst="ellips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303CF-22DB-48C5-8655-C82507847ABD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AA392-71AD-4985-A50D-03313DE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303CF-22DB-48C5-8655-C82507847ABD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AA392-71AD-4985-A50D-03313DE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303CF-22DB-48C5-8655-C82507847ABD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AA392-71AD-4985-A50D-03313DE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303CF-22DB-48C5-8655-C82507847ABD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AA392-71AD-4985-A50D-03313DE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303CF-22DB-48C5-8655-C82507847ABD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AA392-71AD-4985-A50D-03313DE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303CF-22DB-48C5-8655-C82507847ABD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AA392-71AD-4985-A50D-03313DE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303CF-22DB-48C5-8655-C82507847ABD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AA392-71AD-4985-A50D-03313DE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303CF-22DB-48C5-8655-C82507847ABD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AA392-71AD-4985-A50D-03313DE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303CF-22DB-48C5-8655-C82507847ABD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AA392-71AD-4985-A50D-03313DE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303CF-22DB-48C5-8655-C82507847ABD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AA392-71AD-4985-A50D-03313DE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303CF-22DB-48C5-8655-C82507847ABD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AA392-71AD-4985-A50D-03313DEA6C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E7303CF-22DB-48C5-8655-C82507847ABD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C8AA392-71AD-4985-A50D-03313DE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027232" cy="47525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Имидж педагога</a:t>
            </a:r>
            <a:br>
              <a:rPr lang="ru-RU" sz="49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9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как один из элементов </a:t>
            </a:r>
            <a:br>
              <a:rPr lang="ru-RU" sz="49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9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корпоративного имиджа учреждения образования</a:t>
            </a:r>
            <a:r>
              <a:rPr lang="ru-RU" sz="4900" dirty="0" smtClean="0">
                <a:ln>
                  <a:solidFill>
                    <a:schemeClr val="tx1"/>
                  </a:solidFill>
                </a:ln>
              </a:rPr>
              <a:t/>
            </a:r>
            <a:br>
              <a:rPr lang="ru-RU" sz="4900" dirty="0" smtClean="0">
                <a:ln>
                  <a:solidFill>
                    <a:schemeClr val="tx1"/>
                  </a:solidFill>
                </a:ln>
              </a:rPr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5366" name="AutoShape 6" descr="Картинки по запросу имидж учителя картинки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722313" y="4941888"/>
            <a:ext cx="7666037" cy="1079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5368" name="Picture 8" descr="http://mogtk-bks.by/uploads/posts/1351540174_glavna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5" y="3993523"/>
            <a:ext cx="2376265" cy="217981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098" name="Picture 2" descr="C:\Users\Администратор\Desktop\images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1840" y="4043468"/>
            <a:ext cx="2482528" cy="212183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73218" cy="5950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6609"/>
                <a:gridCol w="4086609"/>
              </a:tblGrid>
              <a:tr h="79564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Ответы учащихся</a:t>
                      </a:r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Ответы преподавателей</a:t>
                      </a:r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127469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-внешний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-репутация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-высокий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уровень квалификации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-сдержанные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манеры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-мобильность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-толерантность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-человеческие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качества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-профессионализм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-умение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работать с учащимися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-умение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общаться с коллегами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-методы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опроса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-культура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преподавателя, его воспитанность, аккуратность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-внешний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-образ 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мышления,  действий, поступков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-умение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общаться, слушать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-искусство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говорить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-пример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 всем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-порядочность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-доброжелательность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-вежливость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воспитанность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-личностные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качества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-коммуникабельность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-профессиональная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деятельность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-поведение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-образец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для подражания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-уважение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коллегам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-внимание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 учащимся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01210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0605"/>
                <a:gridCol w="4050605"/>
              </a:tblGrid>
              <a:tr h="8036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Ответы учащихся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Ответы преподавателей</a:t>
                      </a:r>
                      <a:endParaRPr lang="ru-RU" sz="2400" dirty="0"/>
                    </a:p>
                  </a:txBody>
                  <a:tcPr/>
                </a:tc>
              </a:tr>
              <a:tr h="5119473"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-образ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руководителя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-качество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образования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-психологический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климат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-материально-техническая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база для обучения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-правила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учебного заведения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-чистота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 порядок, строгость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-высококвалифицированный 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преподавательский  состав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-внешний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 преподавателей и учащихся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-этикет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нормы поведения учащихся и преподавателей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-уровень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подготовки учащихся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-привлекательность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(дизайн здания, аудиторий)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-квалификация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профессиональные качества преподавателей, воспитателей, сотрудников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-психологический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климат и внимание к личности учащегося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-хорошая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репутация в стране, среди выпускников, в здравоохранении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-условия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материально-техническая база для обучения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-отзывы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работодателей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2749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3900" dirty="0" smtClean="0"/>
              <a:t>Формирование и развитие </a:t>
            </a:r>
            <a:r>
              <a:rPr lang="ru-RU" sz="39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личностного имиджа</a:t>
            </a:r>
            <a:r>
              <a:rPr lang="ru-RU" sz="3900" dirty="0" smtClean="0"/>
              <a:t>, в том числе имиджа </a:t>
            </a:r>
            <a:r>
              <a:rPr lang="ru-RU" sz="3900" dirty="0" err="1" smtClean="0"/>
              <a:t>педагоги-ческого</a:t>
            </a:r>
            <a:r>
              <a:rPr lang="ru-RU" sz="3900" dirty="0" smtClean="0"/>
              <a:t>, является одной из важнейших составляющих </a:t>
            </a:r>
            <a:r>
              <a:rPr lang="ru-RU" sz="39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имиджа учреждения образования</a:t>
            </a:r>
            <a:r>
              <a:rPr lang="ru-RU" sz="3900" dirty="0" smtClean="0"/>
              <a:t>, определяет его рейтинг среди  учреждений ССО страны, в том числе,  и  системы  здравоохранения.             </a:t>
            </a:r>
          </a:p>
          <a:p>
            <a:endParaRPr lang="ru-RU" sz="39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539552" y="332656"/>
          <a:ext cx="8136904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30352"/>
            <a:ext cx="8147248" cy="49148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		Необходимое условие эффективности создания положительного </a:t>
            </a:r>
            <a: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корпоративного имиджа </a:t>
            </a:r>
            <a:r>
              <a:rPr lang="ru-RU" sz="4000" dirty="0" smtClean="0"/>
              <a:t>— участие в этом процессе всего педагогического коллектива. </a:t>
            </a:r>
            <a:endParaRPr lang="ru-RU" sz="4000" dirty="0"/>
          </a:p>
        </p:txBody>
      </p:sp>
      <p:pic>
        <p:nvPicPr>
          <p:cNvPr id="2050" name="Picture 2" descr="C:\Users\Администратор\Desktop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293096"/>
            <a:ext cx="2160240" cy="216024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30352"/>
            <a:ext cx="8219256" cy="534692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72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  </a:t>
            </a:r>
          </a:p>
          <a:p>
            <a:pPr algn="ctr">
              <a:buNone/>
            </a:pPr>
            <a:r>
              <a:rPr lang="ru-RU" sz="72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    </a:t>
            </a:r>
            <a:r>
              <a:rPr lang="ru-RU" sz="7200" b="1" i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Спасибо</a:t>
            </a:r>
          </a:p>
          <a:p>
            <a:pPr algn="ctr">
              <a:buNone/>
            </a:pPr>
            <a:r>
              <a:rPr lang="ru-RU" sz="7200" b="1" i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за </a:t>
            </a:r>
          </a:p>
          <a:p>
            <a:pPr algn="ctr">
              <a:buNone/>
            </a:pPr>
            <a:r>
              <a:rPr lang="ru-RU" sz="7200" b="1" i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      внимание!</a:t>
            </a:r>
            <a:endParaRPr lang="ru-RU" sz="7200" b="1" i="1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1026" name="Picture 2" descr="C:\Users\Администратор\Desktop\uchitelnits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2099036" cy="331236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30352"/>
            <a:ext cx="8219256" cy="570696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ru-RU" sz="4000" dirty="0" smtClean="0"/>
              <a:t>		</a:t>
            </a: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Имидж</a:t>
            </a:r>
          </a:p>
          <a:p>
            <a:pPr lvl="1">
              <a:buNone/>
            </a:pPr>
            <a:r>
              <a:rPr lang="ru-RU" sz="4000" dirty="0" smtClean="0"/>
              <a:t> (</a:t>
            </a:r>
            <a:r>
              <a:rPr lang="ru-RU" sz="4000" dirty="0" err="1" smtClean="0"/>
              <a:t>imago</a:t>
            </a:r>
            <a:r>
              <a:rPr lang="ru-RU" sz="4000" dirty="0" smtClean="0"/>
              <a:t> — </a:t>
            </a:r>
            <a:r>
              <a:rPr lang="ru-RU" sz="4000" dirty="0" err="1" smtClean="0"/>
              <a:t>образ,imitari</a:t>
            </a:r>
            <a:r>
              <a:rPr lang="ru-RU" sz="4000" dirty="0" smtClean="0"/>
              <a:t>   -имитировать).</a:t>
            </a:r>
          </a:p>
          <a:p>
            <a:pPr lvl="1">
              <a:buNone/>
            </a:pPr>
            <a:r>
              <a:rPr lang="ru-RU" sz="4000" dirty="0" smtClean="0"/>
              <a:t> «Авторитет», «известность», </a:t>
            </a:r>
          </a:p>
          <a:p>
            <a:pPr lvl="1">
              <a:buNone/>
            </a:pPr>
            <a:r>
              <a:rPr lang="ru-RU" sz="4000" dirty="0" smtClean="0"/>
              <a:t> «престиж»,</a:t>
            </a:r>
          </a:p>
          <a:p>
            <a:pPr lvl="1">
              <a:buNone/>
            </a:pPr>
            <a:r>
              <a:rPr lang="ru-RU" sz="4000" dirty="0" smtClean="0"/>
              <a:t> «репутация», </a:t>
            </a:r>
          </a:p>
          <a:p>
            <a:pPr lvl="1">
              <a:buNone/>
            </a:pPr>
            <a:r>
              <a:rPr lang="ru-RU" sz="4000" dirty="0" smtClean="0"/>
              <a:t> «рейтинг» и т.п.</a:t>
            </a:r>
          </a:p>
          <a:p>
            <a:pPr lvl="1"/>
            <a:endParaRPr lang="ru-RU" sz="4000" dirty="0"/>
          </a:p>
        </p:txBody>
      </p:sp>
      <p:pic>
        <p:nvPicPr>
          <p:cNvPr id="4" name="Picture 2" descr="Картинки по запросу имидж учителя картин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3" y="2845354"/>
            <a:ext cx="2304256" cy="303191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183880" cy="41879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dirty="0" smtClean="0"/>
              <a:t>	</a:t>
            </a:r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ИМИДЖ </a:t>
            </a:r>
            <a:r>
              <a:rPr lang="ru-RU" sz="3600" b="1" dirty="0" smtClean="0"/>
              <a:t>- </a:t>
            </a:r>
            <a:r>
              <a:rPr lang="ru-RU" sz="3200" b="1" dirty="0" smtClean="0"/>
              <a:t>образ лица, организации, вещи, осознанно создаваемый с целью достижения успеха, который заранее подстраивается к положительным реакциям воспринимающих.</a:t>
            </a:r>
            <a:endParaRPr lang="ru-RU" sz="3200" b="1" dirty="0"/>
          </a:p>
        </p:txBody>
      </p:sp>
      <p:pic>
        <p:nvPicPr>
          <p:cNvPr id="3074" name="Picture 2" descr="C:\Users\Администратор\Desktop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170488"/>
            <a:ext cx="3528393" cy="202644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989320"/>
            <a:ext cx="828092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908720"/>
          <a:ext cx="821925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67544" y="836712"/>
          <a:ext cx="8219256" cy="388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		</a:t>
            </a:r>
            <a:r>
              <a:rPr lang="ru-RU" sz="3200" i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Педагогическая </a:t>
            </a:r>
            <a:r>
              <a:rPr lang="ru-RU" sz="3200" i="1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имиджелогия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dirty="0" smtClean="0"/>
              <a:t>— </a:t>
            </a:r>
          </a:p>
          <a:p>
            <a:pPr>
              <a:buNone/>
            </a:pPr>
            <a:r>
              <a:rPr lang="ru-RU" dirty="0" smtClean="0"/>
              <a:t>	самостоятельная отрасль научно-прикладных знаний и умений, направленная на  изучение эффективности эстетичного и этичного проявления педагогами и руководителями учреждений образования лучших личностно-деловых качеств с учётом особенностей своего менталитета и гражданского достоинства.</a:t>
            </a:r>
            <a:endParaRPr lang="ru-RU" dirty="0"/>
          </a:p>
        </p:txBody>
      </p:sp>
      <p:pic>
        <p:nvPicPr>
          <p:cNvPr id="10242" name="Picture 2" descr="C:\Users\Администратор\Desktop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6709" y="4581128"/>
            <a:ext cx="3245429" cy="172819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983480"/>
            <a:ext cx="8219256" cy="13978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147248" cy="3809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В 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имидже педагога</a:t>
            </a:r>
          </a:p>
          <a:p>
            <a:pPr marL="0" indent="0">
              <a:buNone/>
            </a:pPr>
            <a:r>
              <a:rPr lang="ru-RU" sz="3600" dirty="0" smtClean="0"/>
              <a:t>выделяют </a:t>
            </a:r>
            <a:r>
              <a:rPr lang="ru-RU" sz="3600" dirty="0" smtClean="0"/>
              <a:t>компоненты:</a:t>
            </a:r>
            <a:r>
              <a:rPr lang="ru-RU" sz="3600" dirty="0" smtClean="0"/>
              <a:t>:</a:t>
            </a: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r>
              <a:rPr lang="ru-RU" sz="3600" dirty="0" smtClean="0"/>
              <a:t> </a:t>
            </a:r>
            <a:r>
              <a:rPr lang="ru-RU" sz="3600" i="1" dirty="0" smtClean="0"/>
              <a:t>внешний,</a:t>
            </a:r>
          </a:p>
          <a:p>
            <a:r>
              <a:rPr lang="ru-RU" sz="3600" i="1" dirty="0" smtClean="0"/>
              <a:t> процессуальный, </a:t>
            </a:r>
          </a:p>
          <a:p>
            <a:r>
              <a:rPr lang="ru-RU" sz="3600" i="1" dirty="0" smtClean="0"/>
              <a:t> </a:t>
            </a:r>
            <a:r>
              <a:rPr lang="ru-RU" sz="3600" i="1" dirty="0" smtClean="0"/>
              <a:t>внутренний</a:t>
            </a:r>
          </a:p>
        </p:txBody>
      </p:sp>
      <p:pic>
        <p:nvPicPr>
          <p:cNvPr id="9217" name="Picture 1" descr="C:\Users\Администратор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195688"/>
            <a:ext cx="2808312" cy="186880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194" name="Picture 2" descr="C:\Users\Администратор\Desktop\images (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836712"/>
            <a:ext cx="2016224" cy="275857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5816" y="476672"/>
            <a:ext cx="6048672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Имидж педагога </a:t>
            </a:r>
            <a:r>
              <a:rPr lang="ru-RU" sz="2600" dirty="0" smtClean="0"/>
              <a:t>содержит в себе ряд структурных компонентов: 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/>
              <a:t>индивидуальные личностные качества,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/>
              <a:t> профессиональные компетенции,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/>
              <a:t> педагогическую эрудицию, 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/>
              <a:t>импровизацию и рефлексию, 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/>
              <a:t>коммуникативные особенности профессиональной деятельности,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/>
              <a:t> ценностные ориентации,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smtClean="0"/>
              <a:t> духовный мир.</a:t>
            </a:r>
          </a:p>
          <a:p>
            <a:endParaRPr lang="ru-RU" dirty="0"/>
          </a:p>
        </p:txBody>
      </p:sp>
      <p:pic>
        <p:nvPicPr>
          <p:cNvPr id="6154" name="Picture 10" descr="C:\Users\Администратор\Desktop\images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033064"/>
            <a:ext cx="2305822" cy="167585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155" name="Picture 11" descr="C:\Users\Администратор\Desktop\images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645024"/>
            <a:ext cx="2448272" cy="216024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764704"/>
            <a:ext cx="8147248" cy="4464496"/>
          </a:xfrm>
        </p:spPr>
        <p:txBody>
          <a:bodyPr>
            <a:normAutofit/>
          </a:bodyPr>
          <a:lstStyle/>
          <a:p>
            <a:pPr marL="0" lvl="0" indent="449263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 </a:t>
            </a:r>
            <a:r>
              <a:rPr lang="ru-RU" sz="4400" b="1" i="1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Что</a:t>
            </a:r>
            <a:r>
              <a:rPr lang="ru-RU" sz="4400" b="1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400" b="1" i="1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вы понимаете под </a:t>
            </a:r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имиджем педагога</a:t>
            </a:r>
            <a:r>
              <a:rPr lang="ru-RU" sz="4400" b="1" i="1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?</a:t>
            </a:r>
            <a:endParaRPr lang="ru-RU" sz="4400" b="1" dirty="0" smtClean="0">
              <a:latin typeface="Arial" pitchFamily="34" charset="0"/>
              <a:cs typeface="Arial" pitchFamily="34" charset="0"/>
            </a:endParaRPr>
          </a:p>
          <a:p>
            <a:pPr marL="0" lvl="0" indent="449263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400" b="1" i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2. </a:t>
            </a:r>
            <a:r>
              <a:rPr lang="ru-RU" sz="4400" b="1" i="1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Что вы вкладываете в понятие </a:t>
            </a:r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«имидж учреждения образования»</a:t>
            </a:r>
            <a:r>
              <a:rPr lang="ru-RU" sz="4400" b="1" i="1" dirty="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?</a:t>
            </a:r>
            <a:endParaRPr lang="ru-RU" sz="4400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4711"/>
            <a:ext cx="8037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"?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69" name="Picture 1" descr="C:\Users\Администратор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861049"/>
            <a:ext cx="3096344" cy="206047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374</TotalTime>
  <Words>281</Words>
  <Application>Microsoft Office PowerPoint</Application>
  <PresentationFormat>Экран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   Имидж педагога  как один из элементов  корпоративного имиджа учреждения образования  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Имидж педагога  как один из элементов  корпоративного имиджа учреждения образования</dc:title>
  <dc:creator>Metod Prepod</dc:creator>
  <cp:lastModifiedBy>Metod Prepod</cp:lastModifiedBy>
  <cp:revision>40</cp:revision>
  <dcterms:created xsi:type="dcterms:W3CDTF">2015-02-18T08:51:26Z</dcterms:created>
  <dcterms:modified xsi:type="dcterms:W3CDTF">2015-02-25T13:57:17Z</dcterms:modified>
</cp:coreProperties>
</file>