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colors6.xml" ContentType="application/vnd.openxmlformats-officedocument.drawingml.diagramColor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rawing5.xml" ContentType="application/vnd.ms-office.drawingml.diagramDrawing+xml"/>
  <Override PartName="/ppt/diagrams/quickStyle6.xml" ContentType="application/vnd.openxmlformats-officedocument.drawingml.diagramStyl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diagrams/layout4.xml" ContentType="application/vnd.openxmlformats-officedocument.drawingml.diagram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drawing6.xml" ContentType="application/vnd.ms-office.drawingml.diagramDrawing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5" r:id="rId9"/>
    <p:sldId id="263" r:id="rId10"/>
    <p:sldId id="264" r:id="rId11"/>
    <p:sldId id="266" r:id="rId12"/>
    <p:sldId id="267" r:id="rId13"/>
    <p:sldId id="270" r:id="rId14"/>
    <p:sldId id="268" r:id="rId15"/>
    <p:sldId id="269" r:id="rId16"/>
    <p:sldId id="271" r:id="rId17"/>
    <p:sldId id="272" r:id="rId18"/>
    <p:sldId id="273" r:id="rId19"/>
    <p:sldId id="274" r:id="rId20"/>
    <p:sldId id="275" r:id="rId21"/>
    <p:sldId id="278" r:id="rId22"/>
    <p:sldId id="281" r:id="rId23"/>
    <p:sldId id="282" r:id="rId24"/>
    <p:sldId id="283" r:id="rId25"/>
    <p:sldId id="284" r:id="rId26"/>
    <p:sldId id="285" r:id="rId27"/>
    <p:sldId id="288" r:id="rId28"/>
    <p:sldId id="286" r:id="rId29"/>
    <p:sldId id="287" r:id="rId30"/>
    <p:sldId id="289" r:id="rId31"/>
    <p:sldId id="280" r:id="rId32"/>
    <p:sldId id="290" r:id="rId33"/>
    <p:sldId id="291" r:id="rId34"/>
    <p:sldId id="277" r:id="rId35"/>
    <p:sldId id="292" r:id="rId3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068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4ED5F06-4E04-42D3-89BA-6A994A3E8C4C}" type="doc">
      <dgm:prSet loTypeId="urn:microsoft.com/office/officeart/2005/8/layout/chevron2" loCatId="process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ru-RU"/>
        </a:p>
      </dgm:t>
    </dgm:pt>
    <dgm:pt modelId="{85CBEC3D-DE33-40C5-BAC0-E85A0216B224}">
      <dgm:prSet phldrT="[Текст]"/>
      <dgm:spPr/>
      <dgm:t>
        <a:bodyPr/>
        <a:lstStyle/>
        <a:p>
          <a:r>
            <a:rPr lang="ru-RU" dirty="0" smtClean="0"/>
            <a:t>58%</a:t>
          </a:r>
          <a:endParaRPr lang="ru-RU" dirty="0"/>
        </a:p>
      </dgm:t>
    </dgm:pt>
    <dgm:pt modelId="{F3FFCD35-B672-4F81-9B15-827D65816652}" type="parTrans" cxnId="{48C2FFA0-4048-48E9-8F18-59B1B3034C93}">
      <dgm:prSet/>
      <dgm:spPr/>
      <dgm:t>
        <a:bodyPr/>
        <a:lstStyle/>
        <a:p>
          <a:endParaRPr lang="ru-RU"/>
        </a:p>
      </dgm:t>
    </dgm:pt>
    <dgm:pt modelId="{CE495298-1F5D-464D-BABB-852F6BDF65D5}" type="sibTrans" cxnId="{48C2FFA0-4048-48E9-8F18-59B1B3034C93}">
      <dgm:prSet/>
      <dgm:spPr/>
      <dgm:t>
        <a:bodyPr/>
        <a:lstStyle/>
        <a:p>
          <a:endParaRPr lang="ru-RU"/>
        </a:p>
      </dgm:t>
    </dgm:pt>
    <dgm:pt modelId="{EFC03F1D-C9B9-4EF6-A644-8D8BFA7FE529}">
      <dgm:prSet phldrT="[Текст]" custT="1"/>
      <dgm:spPr/>
      <dgm:t>
        <a:bodyPr/>
        <a:lstStyle/>
        <a:p>
          <a:r>
            <a:rPr lang="ru-RU" sz="4000" dirty="0" smtClean="0"/>
            <a:t>фармакология</a:t>
          </a:r>
          <a:endParaRPr lang="ru-RU" sz="4000" dirty="0"/>
        </a:p>
      </dgm:t>
    </dgm:pt>
    <dgm:pt modelId="{B37C39A4-21DD-48A8-9933-17672F37A40F}" type="parTrans" cxnId="{6DC87B6C-9DE0-4A15-B7C2-534EC7831BCC}">
      <dgm:prSet/>
      <dgm:spPr/>
      <dgm:t>
        <a:bodyPr/>
        <a:lstStyle/>
        <a:p>
          <a:endParaRPr lang="ru-RU"/>
        </a:p>
      </dgm:t>
    </dgm:pt>
    <dgm:pt modelId="{E405130C-77C8-43D2-B4FC-99BB22C107C5}" type="sibTrans" cxnId="{6DC87B6C-9DE0-4A15-B7C2-534EC7831BCC}">
      <dgm:prSet/>
      <dgm:spPr/>
      <dgm:t>
        <a:bodyPr/>
        <a:lstStyle/>
        <a:p>
          <a:endParaRPr lang="ru-RU"/>
        </a:p>
      </dgm:t>
    </dgm:pt>
    <dgm:pt modelId="{A489EA61-C36F-4AE4-BA8A-8A59E67C797D}">
      <dgm:prSet phldrT="[Текст]"/>
      <dgm:spPr/>
      <dgm:t>
        <a:bodyPr/>
        <a:lstStyle/>
        <a:p>
          <a:r>
            <a:rPr lang="ru-RU" dirty="0" smtClean="0"/>
            <a:t>47%</a:t>
          </a:r>
          <a:endParaRPr lang="ru-RU" dirty="0"/>
        </a:p>
      </dgm:t>
    </dgm:pt>
    <dgm:pt modelId="{431C4BFC-C9A4-4E06-8A7F-72E6915263BC}" type="parTrans" cxnId="{BB430E07-D325-4B82-A9BA-95661556E96E}">
      <dgm:prSet/>
      <dgm:spPr/>
      <dgm:t>
        <a:bodyPr/>
        <a:lstStyle/>
        <a:p>
          <a:endParaRPr lang="ru-RU"/>
        </a:p>
      </dgm:t>
    </dgm:pt>
    <dgm:pt modelId="{FC3327F3-54A2-4A77-9F98-10490C890007}" type="sibTrans" cxnId="{BB430E07-D325-4B82-A9BA-95661556E96E}">
      <dgm:prSet/>
      <dgm:spPr/>
      <dgm:t>
        <a:bodyPr/>
        <a:lstStyle/>
        <a:p>
          <a:endParaRPr lang="ru-RU"/>
        </a:p>
      </dgm:t>
    </dgm:pt>
    <dgm:pt modelId="{93342788-3477-45EF-88A2-74425D9B3490}">
      <dgm:prSet phldrT="[Текст]"/>
      <dgm:spPr/>
      <dgm:t>
        <a:bodyPr/>
        <a:lstStyle/>
        <a:p>
          <a:r>
            <a:rPr lang="ru-RU" dirty="0" smtClean="0"/>
            <a:t>анатомия и физиология</a:t>
          </a:r>
          <a:endParaRPr lang="ru-RU" dirty="0"/>
        </a:p>
      </dgm:t>
    </dgm:pt>
    <dgm:pt modelId="{B5930419-08F7-4A1B-B1CE-407D698B0055}" type="parTrans" cxnId="{18478CDD-5769-45F8-9811-405305C0F471}">
      <dgm:prSet/>
      <dgm:spPr/>
      <dgm:t>
        <a:bodyPr/>
        <a:lstStyle/>
        <a:p>
          <a:endParaRPr lang="ru-RU"/>
        </a:p>
      </dgm:t>
    </dgm:pt>
    <dgm:pt modelId="{49EB79A2-5B97-48CC-8313-C3D36C0B9134}" type="sibTrans" cxnId="{18478CDD-5769-45F8-9811-405305C0F471}">
      <dgm:prSet/>
      <dgm:spPr/>
      <dgm:t>
        <a:bodyPr/>
        <a:lstStyle/>
        <a:p>
          <a:endParaRPr lang="ru-RU"/>
        </a:p>
      </dgm:t>
    </dgm:pt>
    <dgm:pt modelId="{2FDBACF5-1668-4050-8566-A3E77CE50B0D}">
      <dgm:prSet phldrT="[Текст]"/>
      <dgm:spPr/>
      <dgm:t>
        <a:bodyPr/>
        <a:lstStyle/>
        <a:p>
          <a:r>
            <a:rPr lang="ru-RU" dirty="0" smtClean="0"/>
            <a:t>33%</a:t>
          </a:r>
          <a:endParaRPr lang="ru-RU" dirty="0"/>
        </a:p>
      </dgm:t>
    </dgm:pt>
    <dgm:pt modelId="{FA1B2D0D-8E56-4512-B9B6-2462A348EF8A}" type="parTrans" cxnId="{1FA6D55D-4D1F-4C9B-BB11-7B14CBF4F804}">
      <dgm:prSet/>
      <dgm:spPr/>
      <dgm:t>
        <a:bodyPr/>
        <a:lstStyle/>
        <a:p>
          <a:endParaRPr lang="ru-RU"/>
        </a:p>
      </dgm:t>
    </dgm:pt>
    <dgm:pt modelId="{5EF579BB-2CDC-4586-8C49-116D298204BF}" type="sibTrans" cxnId="{1FA6D55D-4D1F-4C9B-BB11-7B14CBF4F804}">
      <dgm:prSet/>
      <dgm:spPr/>
      <dgm:t>
        <a:bodyPr/>
        <a:lstStyle/>
        <a:p>
          <a:endParaRPr lang="ru-RU"/>
        </a:p>
      </dgm:t>
    </dgm:pt>
    <dgm:pt modelId="{4005CEE5-158D-4563-A37F-6D08B940DDC4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ru-RU" sz="3600" b="0" dirty="0" smtClean="0"/>
            <a:t>основы социально-гуманитарных наук</a:t>
          </a:r>
          <a:endParaRPr lang="ru-RU" sz="3600" b="0" dirty="0"/>
        </a:p>
      </dgm:t>
    </dgm:pt>
    <dgm:pt modelId="{ABDE7D6A-76F1-4FFE-9A69-CACA8195DDDE}" type="parTrans" cxnId="{BFF02952-5FF1-439D-962D-123F256BCE56}">
      <dgm:prSet/>
      <dgm:spPr/>
    </dgm:pt>
    <dgm:pt modelId="{F45A97AD-FCB9-48D0-8307-5DFEA21CDF6E}" type="sibTrans" cxnId="{BFF02952-5FF1-439D-962D-123F256BCE56}">
      <dgm:prSet/>
      <dgm:spPr/>
    </dgm:pt>
    <dgm:pt modelId="{C8FC031C-AA30-4082-A9F9-8FB9F381BBAA}" type="pres">
      <dgm:prSet presAssocID="{D4ED5F06-4E04-42D3-89BA-6A994A3E8C4C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C87196E-AB26-4834-8CF2-82FFD08927C3}" type="pres">
      <dgm:prSet presAssocID="{85CBEC3D-DE33-40C5-BAC0-E85A0216B224}" presName="composite" presStyleCnt="0"/>
      <dgm:spPr/>
      <dgm:t>
        <a:bodyPr/>
        <a:lstStyle/>
        <a:p>
          <a:endParaRPr lang="ru-RU"/>
        </a:p>
      </dgm:t>
    </dgm:pt>
    <dgm:pt modelId="{654E6DCF-4F7F-4462-A63B-4E25CF89EB40}" type="pres">
      <dgm:prSet presAssocID="{85CBEC3D-DE33-40C5-BAC0-E85A0216B224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A7E2853-DB58-4B43-AC20-3ABD8BA804A5}" type="pres">
      <dgm:prSet presAssocID="{85CBEC3D-DE33-40C5-BAC0-E85A0216B224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1A04179-BF7B-4CD4-B146-06EB614F323D}" type="pres">
      <dgm:prSet presAssocID="{CE495298-1F5D-464D-BABB-852F6BDF65D5}" presName="sp" presStyleCnt="0"/>
      <dgm:spPr/>
      <dgm:t>
        <a:bodyPr/>
        <a:lstStyle/>
        <a:p>
          <a:endParaRPr lang="ru-RU"/>
        </a:p>
      </dgm:t>
    </dgm:pt>
    <dgm:pt modelId="{788A6449-2D71-4EB9-97E6-632E5E44AF34}" type="pres">
      <dgm:prSet presAssocID="{A489EA61-C36F-4AE4-BA8A-8A59E67C797D}" presName="composite" presStyleCnt="0"/>
      <dgm:spPr/>
      <dgm:t>
        <a:bodyPr/>
        <a:lstStyle/>
        <a:p>
          <a:endParaRPr lang="ru-RU"/>
        </a:p>
      </dgm:t>
    </dgm:pt>
    <dgm:pt modelId="{B3C94C66-888A-4C24-A7BE-B7560DD22F39}" type="pres">
      <dgm:prSet presAssocID="{A489EA61-C36F-4AE4-BA8A-8A59E67C797D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7AE1A9B-F114-4792-9B6D-93002D85C416}" type="pres">
      <dgm:prSet presAssocID="{A489EA61-C36F-4AE4-BA8A-8A59E67C797D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60C3C40-0E45-425C-B027-006412C795A0}" type="pres">
      <dgm:prSet presAssocID="{FC3327F3-54A2-4A77-9F98-10490C890007}" presName="sp" presStyleCnt="0"/>
      <dgm:spPr/>
      <dgm:t>
        <a:bodyPr/>
        <a:lstStyle/>
        <a:p>
          <a:endParaRPr lang="ru-RU"/>
        </a:p>
      </dgm:t>
    </dgm:pt>
    <dgm:pt modelId="{B035EDA0-7D7F-46D1-B51A-80488C6C843B}" type="pres">
      <dgm:prSet presAssocID="{2FDBACF5-1668-4050-8566-A3E77CE50B0D}" presName="composite" presStyleCnt="0"/>
      <dgm:spPr/>
      <dgm:t>
        <a:bodyPr/>
        <a:lstStyle/>
        <a:p>
          <a:endParaRPr lang="ru-RU"/>
        </a:p>
      </dgm:t>
    </dgm:pt>
    <dgm:pt modelId="{C8CC14F5-FDFB-416C-91C3-7696AF2A8500}" type="pres">
      <dgm:prSet presAssocID="{2FDBACF5-1668-4050-8566-A3E77CE50B0D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88E69E4-9993-422E-8DE4-4FE8AA056526}" type="pres">
      <dgm:prSet presAssocID="{2FDBACF5-1668-4050-8566-A3E77CE50B0D}" presName="descendantText" presStyleLbl="alignAcc1" presStyleIdx="2" presStyleCnt="3" custLinFactNeighborX="6" custLinFactNeighborY="172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8478CDD-5769-45F8-9811-405305C0F471}" srcId="{A489EA61-C36F-4AE4-BA8A-8A59E67C797D}" destId="{93342788-3477-45EF-88A2-74425D9B3490}" srcOrd="0" destOrd="0" parTransId="{B5930419-08F7-4A1B-B1CE-407D698B0055}" sibTransId="{49EB79A2-5B97-48CC-8313-C3D36C0B9134}"/>
    <dgm:cxn modelId="{DBCC6A32-7377-4C0B-8A8E-39D45F926495}" type="presOf" srcId="{2FDBACF5-1668-4050-8566-A3E77CE50B0D}" destId="{C8CC14F5-FDFB-416C-91C3-7696AF2A8500}" srcOrd="0" destOrd="0" presId="urn:microsoft.com/office/officeart/2005/8/layout/chevron2"/>
    <dgm:cxn modelId="{290C294D-7FA4-4A5D-8FCE-98BE7F5F1B78}" type="presOf" srcId="{D4ED5F06-4E04-42D3-89BA-6A994A3E8C4C}" destId="{C8FC031C-AA30-4082-A9F9-8FB9F381BBAA}" srcOrd="0" destOrd="0" presId="urn:microsoft.com/office/officeart/2005/8/layout/chevron2"/>
    <dgm:cxn modelId="{1FA6D55D-4D1F-4C9B-BB11-7B14CBF4F804}" srcId="{D4ED5F06-4E04-42D3-89BA-6A994A3E8C4C}" destId="{2FDBACF5-1668-4050-8566-A3E77CE50B0D}" srcOrd="2" destOrd="0" parTransId="{FA1B2D0D-8E56-4512-B9B6-2462A348EF8A}" sibTransId="{5EF579BB-2CDC-4586-8C49-116D298204BF}"/>
    <dgm:cxn modelId="{CEBE4F34-EF8B-4619-A10C-F7A522466605}" type="presOf" srcId="{A489EA61-C36F-4AE4-BA8A-8A59E67C797D}" destId="{B3C94C66-888A-4C24-A7BE-B7560DD22F39}" srcOrd="0" destOrd="0" presId="urn:microsoft.com/office/officeart/2005/8/layout/chevron2"/>
    <dgm:cxn modelId="{48C2FFA0-4048-48E9-8F18-59B1B3034C93}" srcId="{D4ED5F06-4E04-42D3-89BA-6A994A3E8C4C}" destId="{85CBEC3D-DE33-40C5-BAC0-E85A0216B224}" srcOrd="0" destOrd="0" parTransId="{F3FFCD35-B672-4F81-9B15-827D65816652}" sibTransId="{CE495298-1F5D-464D-BABB-852F6BDF65D5}"/>
    <dgm:cxn modelId="{BC660682-7C21-4B20-8864-8AAD6B579BB4}" type="presOf" srcId="{EFC03F1D-C9B9-4EF6-A644-8D8BFA7FE529}" destId="{BA7E2853-DB58-4B43-AC20-3ABD8BA804A5}" srcOrd="0" destOrd="0" presId="urn:microsoft.com/office/officeart/2005/8/layout/chevron2"/>
    <dgm:cxn modelId="{3761E38B-4E52-4568-B0C0-5938925C2282}" type="presOf" srcId="{93342788-3477-45EF-88A2-74425D9B3490}" destId="{47AE1A9B-F114-4792-9B6D-93002D85C416}" srcOrd="0" destOrd="0" presId="urn:microsoft.com/office/officeart/2005/8/layout/chevron2"/>
    <dgm:cxn modelId="{88AE386E-E336-49EA-963B-7D46888DBCB1}" type="presOf" srcId="{85CBEC3D-DE33-40C5-BAC0-E85A0216B224}" destId="{654E6DCF-4F7F-4462-A63B-4E25CF89EB40}" srcOrd="0" destOrd="0" presId="urn:microsoft.com/office/officeart/2005/8/layout/chevron2"/>
    <dgm:cxn modelId="{BFF02952-5FF1-439D-962D-123F256BCE56}" srcId="{2FDBACF5-1668-4050-8566-A3E77CE50B0D}" destId="{4005CEE5-158D-4563-A37F-6D08B940DDC4}" srcOrd="0" destOrd="0" parTransId="{ABDE7D6A-76F1-4FFE-9A69-CACA8195DDDE}" sibTransId="{F45A97AD-FCB9-48D0-8307-5DFEA21CDF6E}"/>
    <dgm:cxn modelId="{46A0EADB-B40B-44D7-8443-C93B100C29D1}" type="presOf" srcId="{4005CEE5-158D-4563-A37F-6D08B940DDC4}" destId="{088E69E4-9993-422E-8DE4-4FE8AA056526}" srcOrd="0" destOrd="0" presId="urn:microsoft.com/office/officeart/2005/8/layout/chevron2"/>
    <dgm:cxn modelId="{6DC87B6C-9DE0-4A15-B7C2-534EC7831BCC}" srcId="{85CBEC3D-DE33-40C5-BAC0-E85A0216B224}" destId="{EFC03F1D-C9B9-4EF6-A644-8D8BFA7FE529}" srcOrd="0" destOrd="0" parTransId="{B37C39A4-21DD-48A8-9933-17672F37A40F}" sibTransId="{E405130C-77C8-43D2-B4FC-99BB22C107C5}"/>
    <dgm:cxn modelId="{BB430E07-D325-4B82-A9BA-95661556E96E}" srcId="{D4ED5F06-4E04-42D3-89BA-6A994A3E8C4C}" destId="{A489EA61-C36F-4AE4-BA8A-8A59E67C797D}" srcOrd="1" destOrd="0" parTransId="{431C4BFC-C9A4-4E06-8A7F-72E6915263BC}" sibTransId="{FC3327F3-54A2-4A77-9F98-10490C890007}"/>
    <dgm:cxn modelId="{B0FB564A-1608-44EB-9A6E-5FB9BEA01FDB}" type="presParOf" srcId="{C8FC031C-AA30-4082-A9F9-8FB9F381BBAA}" destId="{6C87196E-AB26-4834-8CF2-82FFD08927C3}" srcOrd="0" destOrd="0" presId="urn:microsoft.com/office/officeart/2005/8/layout/chevron2"/>
    <dgm:cxn modelId="{10A3AEAA-2311-47F5-B184-7262472848B4}" type="presParOf" srcId="{6C87196E-AB26-4834-8CF2-82FFD08927C3}" destId="{654E6DCF-4F7F-4462-A63B-4E25CF89EB40}" srcOrd="0" destOrd="0" presId="urn:microsoft.com/office/officeart/2005/8/layout/chevron2"/>
    <dgm:cxn modelId="{FA13CAF9-53FC-4704-9E46-79E34097D2AC}" type="presParOf" srcId="{6C87196E-AB26-4834-8CF2-82FFD08927C3}" destId="{BA7E2853-DB58-4B43-AC20-3ABD8BA804A5}" srcOrd="1" destOrd="0" presId="urn:microsoft.com/office/officeart/2005/8/layout/chevron2"/>
    <dgm:cxn modelId="{71C28CA2-7C72-4A07-B559-EEE6279B5D13}" type="presParOf" srcId="{C8FC031C-AA30-4082-A9F9-8FB9F381BBAA}" destId="{A1A04179-BF7B-4CD4-B146-06EB614F323D}" srcOrd="1" destOrd="0" presId="urn:microsoft.com/office/officeart/2005/8/layout/chevron2"/>
    <dgm:cxn modelId="{E61CC24B-CDED-4C5C-B767-CA28FBFB8E33}" type="presParOf" srcId="{C8FC031C-AA30-4082-A9F9-8FB9F381BBAA}" destId="{788A6449-2D71-4EB9-97E6-632E5E44AF34}" srcOrd="2" destOrd="0" presId="urn:microsoft.com/office/officeart/2005/8/layout/chevron2"/>
    <dgm:cxn modelId="{2C39273F-C41E-49E3-B792-2EE5525553E3}" type="presParOf" srcId="{788A6449-2D71-4EB9-97E6-632E5E44AF34}" destId="{B3C94C66-888A-4C24-A7BE-B7560DD22F39}" srcOrd="0" destOrd="0" presId="urn:microsoft.com/office/officeart/2005/8/layout/chevron2"/>
    <dgm:cxn modelId="{B5239590-D278-4CEF-AD81-215DE64FD6C9}" type="presParOf" srcId="{788A6449-2D71-4EB9-97E6-632E5E44AF34}" destId="{47AE1A9B-F114-4792-9B6D-93002D85C416}" srcOrd="1" destOrd="0" presId="urn:microsoft.com/office/officeart/2005/8/layout/chevron2"/>
    <dgm:cxn modelId="{D9D4DF70-C193-4306-87BE-592ADDF0F9E6}" type="presParOf" srcId="{C8FC031C-AA30-4082-A9F9-8FB9F381BBAA}" destId="{760C3C40-0E45-425C-B027-006412C795A0}" srcOrd="3" destOrd="0" presId="urn:microsoft.com/office/officeart/2005/8/layout/chevron2"/>
    <dgm:cxn modelId="{C7406771-3108-4B53-A403-990B624F61B7}" type="presParOf" srcId="{C8FC031C-AA30-4082-A9F9-8FB9F381BBAA}" destId="{B035EDA0-7D7F-46D1-B51A-80488C6C843B}" srcOrd="4" destOrd="0" presId="urn:microsoft.com/office/officeart/2005/8/layout/chevron2"/>
    <dgm:cxn modelId="{5B3DA006-4E36-4E4C-9243-B4E36324D7FA}" type="presParOf" srcId="{B035EDA0-7D7F-46D1-B51A-80488C6C843B}" destId="{C8CC14F5-FDFB-416C-91C3-7696AF2A8500}" srcOrd="0" destOrd="0" presId="urn:microsoft.com/office/officeart/2005/8/layout/chevron2"/>
    <dgm:cxn modelId="{87E9CFCB-00CA-487B-A35D-0BF680C482B8}" type="presParOf" srcId="{B035EDA0-7D7F-46D1-B51A-80488C6C843B}" destId="{088E69E4-9993-422E-8DE4-4FE8AA056526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29C439F-5376-4700-915C-F8686513229C}" type="doc">
      <dgm:prSet loTypeId="urn:microsoft.com/office/officeart/2005/8/layout/chevron2" loCatId="list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ru-RU"/>
        </a:p>
      </dgm:t>
    </dgm:pt>
    <dgm:pt modelId="{D13F702A-F778-4785-8B0E-456025A8BA61}">
      <dgm:prSet phldrT="[Текст]"/>
      <dgm:spPr/>
      <dgm:t>
        <a:bodyPr/>
        <a:lstStyle/>
        <a:p>
          <a:r>
            <a:rPr lang="ru-RU" dirty="0" smtClean="0"/>
            <a:t>30%</a:t>
          </a:r>
          <a:endParaRPr lang="ru-RU" dirty="0"/>
        </a:p>
      </dgm:t>
    </dgm:pt>
    <dgm:pt modelId="{02C6A778-1DCD-4114-B434-01987859DDDB}" type="parTrans" cxnId="{35D667BF-69F4-49DF-A861-42A179871427}">
      <dgm:prSet/>
      <dgm:spPr/>
      <dgm:t>
        <a:bodyPr/>
        <a:lstStyle/>
        <a:p>
          <a:endParaRPr lang="ru-RU"/>
        </a:p>
      </dgm:t>
    </dgm:pt>
    <dgm:pt modelId="{1062BE49-B68D-47C1-9D02-6692B8C9BAB8}" type="sibTrans" cxnId="{35D667BF-69F4-49DF-A861-42A179871427}">
      <dgm:prSet/>
      <dgm:spPr/>
      <dgm:t>
        <a:bodyPr/>
        <a:lstStyle/>
        <a:p>
          <a:endParaRPr lang="ru-RU"/>
        </a:p>
      </dgm:t>
    </dgm:pt>
    <dgm:pt modelId="{17B5CF07-AB1F-4E97-AB66-6A92DEDF0657}">
      <dgm:prSet phldrT="[Текст]" custT="1"/>
      <dgm:spPr/>
      <dgm:t>
        <a:bodyPr/>
        <a:lstStyle/>
        <a:p>
          <a:r>
            <a:rPr lang="ru-RU" sz="4000" dirty="0" smtClean="0"/>
            <a:t>латинский язык</a:t>
          </a:r>
          <a:endParaRPr lang="ru-RU" sz="2400" dirty="0"/>
        </a:p>
      </dgm:t>
    </dgm:pt>
    <dgm:pt modelId="{E09F1AA0-03BE-4203-92B5-65EE85E005D4}" type="parTrans" cxnId="{B7ED4A7B-3998-4DFB-8858-8EC314D9F67C}">
      <dgm:prSet/>
      <dgm:spPr/>
      <dgm:t>
        <a:bodyPr/>
        <a:lstStyle/>
        <a:p>
          <a:endParaRPr lang="ru-RU"/>
        </a:p>
      </dgm:t>
    </dgm:pt>
    <dgm:pt modelId="{46726F73-4443-4C04-9167-DC261EFD0BE2}" type="sibTrans" cxnId="{B7ED4A7B-3998-4DFB-8858-8EC314D9F67C}">
      <dgm:prSet/>
      <dgm:spPr/>
      <dgm:t>
        <a:bodyPr/>
        <a:lstStyle/>
        <a:p>
          <a:endParaRPr lang="ru-RU"/>
        </a:p>
      </dgm:t>
    </dgm:pt>
    <dgm:pt modelId="{A942CBEA-90C5-4919-8156-503C44FF2895}">
      <dgm:prSet phldrT="[Текст]"/>
      <dgm:spPr/>
      <dgm:t>
        <a:bodyPr/>
        <a:lstStyle/>
        <a:p>
          <a:r>
            <a:rPr lang="ru-RU" dirty="0" smtClean="0"/>
            <a:t>25%</a:t>
          </a:r>
          <a:endParaRPr lang="ru-RU" dirty="0"/>
        </a:p>
      </dgm:t>
    </dgm:pt>
    <dgm:pt modelId="{35EE9804-1E51-4927-9501-F4B2A0E068BF}" type="parTrans" cxnId="{E2AC0306-B6D1-4185-9AF0-DA6A9CDC046D}">
      <dgm:prSet/>
      <dgm:spPr/>
      <dgm:t>
        <a:bodyPr/>
        <a:lstStyle/>
        <a:p>
          <a:endParaRPr lang="ru-RU"/>
        </a:p>
      </dgm:t>
    </dgm:pt>
    <dgm:pt modelId="{B4533315-10C8-46A4-A267-143AB93862A0}" type="sibTrans" cxnId="{E2AC0306-B6D1-4185-9AF0-DA6A9CDC046D}">
      <dgm:prSet/>
      <dgm:spPr/>
      <dgm:t>
        <a:bodyPr/>
        <a:lstStyle/>
        <a:p>
          <a:endParaRPr lang="ru-RU"/>
        </a:p>
      </dgm:t>
    </dgm:pt>
    <dgm:pt modelId="{CA2570B2-7D7A-4A14-8ABA-F272A322DC9C}">
      <dgm:prSet phldrT="[Текст]"/>
      <dgm:spPr/>
      <dgm:t>
        <a:bodyPr/>
        <a:lstStyle/>
        <a:p>
          <a:r>
            <a:rPr lang="ru-RU" b="1" dirty="0" smtClean="0"/>
            <a:t>сестринское дело и манипуляционная техника</a:t>
          </a:r>
          <a:endParaRPr lang="ru-RU" b="1" dirty="0"/>
        </a:p>
      </dgm:t>
    </dgm:pt>
    <dgm:pt modelId="{66CDD824-7FA2-4CBD-9423-4197BC903A7B}" type="parTrans" cxnId="{F1BC826D-43CC-4F29-8839-001AB99D5A26}">
      <dgm:prSet/>
      <dgm:spPr/>
      <dgm:t>
        <a:bodyPr/>
        <a:lstStyle/>
        <a:p>
          <a:endParaRPr lang="ru-RU"/>
        </a:p>
      </dgm:t>
    </dgm:pt>
    <dgm:pt modelId="{3746603B-CF91-42D1-894E-BFF9E1AF5D99}" type="sibTrans" cxnId="{F1BC826D-43CC-4F29-8839-001AB99D5A26}">
      <dgm:prSet/>
      <dgm:spPr/>
      <dgm:t>
        <a:bodyPr/>
        <a:lstStyle/>
        <a:p>
          <a:endParaRPr lang="ru-RU"/>
        </a:p>
      </dgm:t>
    </dgm:pt>
    <dgm:pt modelId="{3E5504D1-DC12-4B68-93FE-3B8E6AF5563A}">
      <dgm:prSet phldrT="[Текст]"/>
      <dgm:spPr/>
      <dgm:t>
        <a:bodyPr/>
        <a:lstStyle/>
        <a:p>
          <a:r>
            <a:rPr lang="ru-RU" dirty="0" smtClean="0"/>
            <a:t>50%</a:t>
          </a:r>
          <a:endParaRPr lang="ru-RU" dirty="0"/>
        </a:p>
      </dgm:t>
    </dgm:pt>
    <dgm:pt modelId="{CAC73097-723C-45AF-9A5D-42BF0E1C2F9F}" type="parTrans" cxnId="{534EEC08-7C3F-458F-93B3-F94EBE01B957}">
      <dgm:prSet/>
      <dgm:spPr/>
      <dgm:t>
        <a:bodyPr/>
        <a:lstStyle/>
        <a:p>
          <a:endParaRPr lang="ru-RU"/>
        </a:p>
      </dgm:t>
    </dgm:pt>
    <dgm:pt modelId="{73F95C3E-0EB6-4F58-95BE-EC837A02A79F}" type="sibTrans" cxnId="{534EEC08-7C3F-458F-93B3-F94EBE01B957}">
      <dgm:prSet/>
      <dgm:spPr/>
      <dgm:t>
        <a:bodyPr/>
        <a:lstStyle/>
        <a:p>
          <a:endParaRPr lang="ru-RU"/>
        </a:p>
      </dgm:t>
    </dgm:pt>
    <dgm:pt modelId="{4F0A7160-21F0-4411-ADA8-9FEE33F6B927}">
      <dgm:prSet phldrT="[Текст]"/>
      <dgm:spPr/>
      <dgm:t>
        <a:bodyPr/>
        <a:lstStyle/>
        <a:p>
          <a:r>
            <a:rPr lang="ru-RU" b="1" dirty="0" smtClean="0"/>
            <a:t>психология, этика и деонтология (</a:t>
          </a:r>
          <a:r>
            <a:rPr lang="ru-RU" b="1" dirty="0" err="1" smtClean="0"/>
            <a:t>з</a:t>
          </a:r>
          <a:r>
            <a:rPr lang="ru-RU" b="1" dirty="0" smtClean="0"/>
            <a:t>/</a:t>
          </a:r>
          <a:r>
            <a:rPr lang="ru-RU" b="1" dirty="0" err="1" smtClean="0"/>
            <a:t>ф</a:t>
          </a:r>
          <a:r>
            <a:rPr lang="ru-RU" b="1" dirty="0" smtClean="0"/>
            <a:t>)</a:t>
          </a:r>
          <a:endParaRPr lang="ru-RU" b="1" dirty="0"/>
        </a:p>
      </dgm:t>
    </dgm:pt>
    <dgm:pt modelId="{F62AEB29-5656-4EAC-82B0-383D724DD140}" type="parTrans" cxnId="{18DC4D7A-A39A-4FEE-8EF0-B7B5D03D8CCB}">
      <dgm:prSet/>
      <dgm:spPr/>
      <dgm:t>
        <a:bodyPr/>
        <a:lstStyle/>
        <a:p>
          <a:endParaRPr lang="ru-RU"/>
        </a:p>
      </dgm:t>
    </dgm:pt>
    <dgm:pt modelId="{2AB2923D-5924-48AD-AC2E-789C8F92C255}" type="sibTrans" cxnId="{18DC4D7A-A39A-4FEE-8EF0-B7B5D03D8CCB}">
      <dgm:prSet/>
      <dgm:spPr/>
      <dgm:t>
        <a:bodyPr/>
        <a:lstStyle/>
        <a:p>
          <a:endParaRPr lang="ru-RU"/>
        </a:p>
      </dgm:t>
    </dgm:pt>
    <dgm:pt modelId="{259FB2D4-DAF4-45D4-BBAF-9FD6316A7907}" type="pres">
      <dgm:prSet presAssocID="{629C439F-5376-4700-915C-F8686513229C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E6B7EC2-CE16-4566-8BE2-4C80469ED88B}" type="pres">
      <dgm:prSet presAssocID="{D13F702A-F778-4785-8B0E-456025A8BA61}" presName="composite" presStyleCnt="0"/>
      <dgm:spPr/>
      <dgm:t>
        <a:bodyPr/>
        <a:lstStyle/>
        <a:p>
          <a:endParaRPr lang="ru-RU"/>
        </a:p>
      </dgm:t>
    </dgm:pt>
    <dgm:pt modelId="{699ADED8-A3D0-49C3-8EF8-3C9F5715DADF}" type="pres">
      <dgm:prSet presAssocID="{D13F702A-F778-4785-8B0E-456025A8BA61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5D6D540-532B-4C04-9297-0E66C9EA70CB}" type="pres">
      <dgm:prSet presAssocID="{D13F702A-F778-4785-8B0E-456025A8BA61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8578DE1-762C-4368-A528-F8C1962564A1}" type="pres">
      <dgm:prSet presAssocID="{1062BE49-B68D-47C1-9D02-6692B8C9BAB8}" presName="sp" presStyleCnt="0"/>
      <dgm:spPr/>
      <dgm:t>
        <a:bodyPr/>
        <a:lstStyle/>
        <a:p>
          <a:endParaRPr lang="ru-RU"/>
        </a:p>
      </dgm:t>
    </dgm:pt>
    <dgm:pt modelId="{986C6325-942D-4E3B-BE49-1656518F28EE}" type="pres">
      <dgm:prSet presAssocID="{A942CBEA-90C5-4919-8156-503C44FF2895}" presName="composite" presStyleCnt="0"/>
      <dgm:spPr/>
      <dgm:t>
        <a:bodyPr/>
        <a:lstStyle/>
        <a:p>
          <a:endParaRPr lang="ru-RU"/>
        </a:p>
      </dgm:t>
    </dgm:pt>
    <dgm:pt modelId="{CD547236-63E4-42D4-9C6F-2803601F0860}" type="pres">
      <dgm:prSet presAssocID="{A942CBEA-90C5-4919-8156-503C44FF2895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28DAAD9-1927-4F56-A645-21FAA48EF3E9}" type="pres">
      <dgm:prSet presAssocID="{A942CBEA-90C5-4919-8156-503C44FF2895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91B3600-7169-4BBE-AF87-C2456695EC89}" type="pres">
      <dgm:prSet presAssocID="{B4533315-10C8-46A4-A267-143AB93862A0}" presName="sp" presStyleCnt="0"/>
      <dgm:spPr/>
      <dgm:t>
        <a:bodyPr/>
        <a:lstStyle/>
        <a:p>
          <a:endParaRPr lang="ru-RU"/>
        </a:p>
      </dgm:t>
    </dgm:pt>
    <dgm:pt modelId="{2B9125BF-2103-4024-AEE1-C684CE56695A}" type="pres">
      <dgm:prSet presAssocID="{3E5504D1-DC12-4B68-93FE-3B8E6AF5563A}" presName="composite" presStyleCnt="0"/>
      <dgm:spPr/>
      <dgm:t>
        <a:bodyPr/>
        <a:lstStyle/>
        <a:p>
          <a:endParaRPr lang="ru-RU"/>
        </a:p>
      </dgm:t>
    </dgm:pt>
    <dgm:pt modelId="{58CAB1DB-5237-438D-A0D0-1BF9E302A597}" type="pres">
      <dgm:prSet presAssocID="{3E5504D1-DC12-4B68-93FE-3B8E6AF5563A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1B1D448-6E17-4AC5-9E46-366C14D6764D}" type="pres">
      <dgm:prSet presAssocID="{3E5504D1-DC12-4B68-93FE-3B8E6AF5563A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34EEC08-7C3F-458F-93B3-F94EBE01B957}" srcId="{629C439F-5376-4700-915C-F8686513229C}" destId="{3E5504D1-DC12-4B68-93FE-3B8E6AF5563A}" srcOrd="2" destOrd="0" parTransId="{CAC73097-723C-45AF-9A5D-42BF0E1C2F9F}" sibTransId="{73F95C3E-0EB6-4F58-95BE-EC837A02A79F}"/>
    <dgm:cxn modelId="{F1BC826D-43CC-4F29-8839-001AB99D5A26}" srcId="{A942CBEA-90C5-4919-8156-503C44FF2895}" destId="{CA2570B2-7D7A-4A14-8ABA-F272A322DC9C}" srcOrd="0" destOrd="0" parTransId="{66CDD824-7FA2-4CBD-9423-4197BC903A7B}" sibTransId="{3746603B-CF91-42D1-894E-BFF9E1AF5D99}"/>
    <dgm:cxn modelId="{8BD1F9B2-8427-4B65-BD6D-90D11B9969ED}" type="presOf" srcId="{629C439F-5376-4700-915C-F8686513229C}" destId="{259FB2D4-DAF4-45D4-BBAF-9FD6316A7907}" srcOrd="0" destOrd="0" presId="urn:microsoft.com/office/officeart/2005/8/layout/chevron2"/>
    <dgm:cxn modelId="{0065A058-B65F-494D-9BC9-77BCF0D0320C}" type="presOf" srcId="{3E5504D1-DC12-4B68-93FE-3B8E6AF5563A}" destId="{58CAB1DB-5237-438D-A0D0-1BF9E302A597}" srcOrd="0" destOrd="0" presId="urn:microsoft.com/office/officeart/2005/8/layout/chevron2"/>
    <dgm:cxn modelId="{E2AC0306-B6D1-4185-9AF0-DA6A9CDC046D}" srcId="{629C439F-5376-4700-915C-F8686513229C}" destId="{A942CBEA-90C5-4919-8156-503C44FF2895}" srcOrd="1" destOrd="0" parTransId="{35EE9804-1E51-4927-9501-F4B2A0E068BF}" sibTransId="{B4533315-10C8-46A4-A267-143AB93862A0}"/>
    <dgm:cxn modelId="{AA1029BC-8510-45AB-A2E0-EF9CA8A47643}" type="presOf" srcId="{D13F702A-F778-4785-8B0E-456025A8BA61}" destId="{699ADED8-A3D0-49C3-8EF8-3C9F5715DADF}" srcOrd="0" destOrd="0" presId="urn:microsoft.com/office/officeart/2005/8/layout/chevron2"/>
    <dgm:cxn modelId="{B7ED4A7B-3998-4DFB-8858-8EC314D9F67C}" srcId="{D13F702A-F778-4785-8B0E-456025A8BA61}" destId="{17B5CF07-AB1F-4E97-AB66-6A92DEDF0657}" srcOrd="0" destOrd="0" parTransId="{E09F1AA0-03BE-4203-92B5-65EE85E005D4}" sibTransId="{46726F73-4443-4C04-9167-DC261EFD0BE2}"/>
    <dgm:cxn modelId="{18DC4D7A-A39A-4FEE-8EF0-B7B5D03D8CCB}" srcId="{3E5504D1-DC12-4B68-93FE-3B8E6AF5563A}" destId="{4F0A7160-21F0-4411-ADA8-9FEE33F6B927}" srcOrd="0" destOrd="0" parTransId="{F62AEB29-5656-4EAC-82B0-383D724DD140}" sibTransId="{2AB2923D-5924-48AD-AC2E-789C8F92C255}"/>
    <dgm:cxn modelId="{1736675E-0912-4A81-BADF-696501DC4867}" type="presOf" srcId="{CA2570B2-7D7A-4A14-8ABA-F272A322DC9C}" destId="{828DAAD9-1927-4F56-A645-21FAA48EF3E9}" srcOrd="0" destOrd="0" presId="urn:microsoft.com/office/officeart/2005/8/layout/chevron2"/>
    <dgm:cxn modelId="{4EA861B2-C81B-41EE-8170-416305CFB830}" type="presOf" srcId="{17B5CF07-AB1F-4E97-AB66-6A92DEDF0657}" destId="{A5D6D540-532B-4C04-9297-0E66C9EA70CB}" srcOrd="0" destOrd="0" presId="urn:microsoft.com/office/officeart/2005/8/layout/chevron2"/>
    <dgm:cxn modelId="{35D667BF-69F4-49DF-A861-42A179871427}" srcId="{629C439F-5376-4700-915C-F8686513229C}" destId="{D13F702A-F778-4785-8B0E-456025A8BA61}" srcOrd="0" destOrd="0" parTransId="{02C6A778-1DCD-4114-B434-01987859DDDB}" sibTransId="{1062BE49-B68D-47C1-9D02-6692B8C9BAB8}"/>
    <dgm:cxn modelId="{8F24649B-F3A1-4116-96DB-DC8917362D17}" type="presOf" srcId="{4F0A7160-21F0-4411-ADA8-9FEE33F6B927}" destId="{31B1D448-6E17-4AC5-9E46-366C14D6764D}" srcOrd="0" destOrd="0" presId="urn:microsoft.com/office/officeart/2005/8/layout/chevron2"/>
    <dgm:cxn modelId="{D01F71E4-F683-418C-AFEE-9AEBC7210503}" type="presOf" srcId="{A942CBEA-90C5-4919-8156-503C44FF2895}" destId="{CD547236-63E4-42D4-9C6F-2803601F0860}" srcOrd="0" destOrd="0" presId="urn:microsoft.com/office/officeart/2005/8/layout/chevron2"/>
    <dgm:cxn modelId="{1221E40E-DF62-4A89-9379-3F52F154F03C}" type="presParOf" srcId="{259FB2D4-DAF4-45D4-BBAF-9FD6316A7907}" destId="{2E6B7EC2-CE16-4566-8BE2-4C80469ED88B}" srcOrd="0" destOrd="0" presId="urn:microsoft.com/office/officeart/2005/8/layout/chevron2"/>
    <dgm:cxn modelId="{477B25FA-D9DF-49A6-965A-F990DD7FC03D}" type="presParOf" srcId="{2E6B7EC2-CE16-4566-8BE2-4C80469ED88B}" destId="{699ADED8-A3D0-49C3-8EF8-3C9F5715DADF}" srcOrd="0" destOrd="0" presId="urn:microsoft.com/office/officeart/2005/8/layout/chevron2"/>
    <dgm:cxn modelId="{74B49CD6-BF70-4072-943E-F41889741376}" type="presParOf" srcId="{2E6B7EC2-CE16-4566-8BE2-4C80469ED88B}" destId="{A5D6D540-532B-4C04-9297-0E66C9EA70CB}" srcOrd="1" destOrd="0" presId="urn:microsoft.com/office/officeart/2005/8/layout/chevron2"/>
    <dgm:cxn modelId="{B1E03D05-FA08-41B6-B51A-F92A586EA9C6}" type="presParOf" srcId="{259FB2D4-DAF4-45D4-BBAF-9FD6316A7907}" destId="{18578DE1-762C-4368-A528-F8C1962564A1}" srcOrd="1" destOrd="0" presId="urn:microsoft.com/office/officeart/2005/8/layout/chevron2"/>
    <dgm:cxn modelId="{99FF2801-20B7-4C54-B428-3752B1D9DE29}" type="presParOf" srcId="{259FB2D4-DAF4-45D4-BBAF-9FD6316A7907}" destId="{986C6325-942D-4E3B-BE49-1656518F28EE}" srcOrd="2" destOrd="0" presId="urn:microsoft.com/office/officeart/2005/8/layout/chevron2"/>
    <dgm:cxn modelId="{ACE5AB2E-52A5-4D39-8F29-1137C3F6483C}" type="presParOf" srcId="{986C6325-942D-4E3B-BE49-1656518F28EE}" destId="{CD547236-63E4-42D4-9C6F-2803601F0860}" srcOrd="0" destOrd="0" presId="urn:microsoft.com/office/officeart/2005/8/layout/chevron2"/>
    <dgm:cxn modelId="{A822D7A9-8451-4886-82EB-654FD84EFC14}" type="presParOf" srcId="{986C6325-942D-4E3B-BE49-1656518F28EE}" destId="{828DAAD9-1927-4F56-A645-21FAA48EF3E9}" srcOrd="1" destOrd="0" presId="urn:microsoft.com/office/officeart/2005/8/layout/chevron2"/>
    <dgm:cxn modelId="{C8CEF499-61E1-4F72-BD94-116891545673}" type="presParOf" srcId="{259FB2D4-DAF4-45D4-BBAF-9FD6316A7907}" destId="{591B3600-7169-4BBE-AF87-C2456695EC89}" srcOrd="3" destOrd="0" presId="urn:microsoft.com/office/officeart/2005/8/layout/chevron2"/>
    <dgm:cxn modelId="{6D7AAC1B-A014-4027-9E9B-B75CDD10436A}" type="presParOf" srcId="{259FB2D4-DAF4-45D4-BBAF-9FD6316A7907}" destId="{2B9125BF-2103-4024-AEE1-C684CE56695A}" srcOrd="4" destOrd="0" presId="urn:microsoft.com/office/officeart/2005/8/layout/chevron2"/>
    <dgm:cxn modelId="{FEA1B215-F51A-439C-BA37-9EDC495A96CD}" type="presParOf" srcId="{2B9125BF-2103-4024-AEE1-C684CE56695A}" destId="{58CAB1DB-5237-438D-A0D0-1BF9E302A597}" srcOrd="0" destOrd="0" presId="urn:microsoft.com/office/officeart/2005/8/layout/chevron2"/>
    <dgm:cxn modelId="{F67920A8-A3AB-4E2E-B63E-54DF643D36B7}" type="presParOf" srcId="{2B9125BF-2103-4024-AEE1-C684CE56695A}" destId="{31B1D448-6E17-4AC5-9E46-366C14D6764D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E46893C-7FD8-4975-BE35-48BDDFB87245}" type="doc">
      <dgm:prSet loTypeId="urn:microsoft.com/office/officeart/2005/8/layout/chevron2" loCatId="list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ru-RU"/>
        </a:p>
      </dgm:t>
    </dgm:pt>
    <dgm:pt modelId="{BEDE7DBC-7E17-4ABC-B867-F680084339F3}">
      <dgm:prSet phldrT="[Текст]"/>
      <dgm:spPr/>
      <dgm:t>
        <a:bodyPr/>
        <a:lstStyle/>
        <a:p>
          <a:r>
            <a:rPr lang="ru-RU" dirty="0" smtClean="0"/>
            <a:t>100%</a:t>
          </a:r>
          <a:endParaRPr lang="ru-RU" dirty="0"/>
        </a:p>
      </dgm:t>
    </dgm:pt>
    <dgm:pt modelId="{E3F3364F-CA45-4C24-835F-A5FB072E8D96}" type="parTrans" cxnId="{2C7C3F4C-9EE3-4CFF-9DE9-898A86F6E18B}">
      <dgm:prSet/>
      <dgm:spPr/>
      <dgm:t>
        <a:bodyPr/>
        <a:lstStyle/>
        <a:p>
          <a:endParaRPr lang="ru-RU"/>
        </a:p>
      </dgm:t>
    </dgm:pt>
    <dgm:pt modelId="{6421F6C6-4684-4828-BB51-C358FAD21CDC}" type="sibTrans" cxnId="{2C7C3F4C-9EE3-4CFF-9DE9-898A86F6E18B}">
      <dgm:prSet/>
      <dgm:spPr/>
      <dgm:t>
        <a:bodyPr/>
        <a:lstStyle/>
        <a:p>
          <a:endParaRPr lang="ru-RU"/>
        </a:p>
      </dgm:t>
    </dgm:pt>
    <dgm:pt modelId="{967B4AD2-B229-40E8-A1AE-D71D5CB74DF2}">
      <dgm:prSet phldrT="[Текст]"/>
      <dgm:spPr/>
      <dgm:t>
        <a:bodyPr/>
        <a:lstStyle/>
        <a:p>
          <a:r>
            <a:rPr lang="ru-RU" dirty="0" smtClean="0"/>
            <a:t>общественное здоровье и здравоохранение</a:t>
          </a:r>
          <a:endParaRPr lang="ru-RU" dirty="0"/>
        </a:p>
      </dgm:t>
    </dgm:pt>
    <dgm:pt modelId="{663205A0-2768-4806-81AE-7C9A1AAECD8D}" type="parTrans" cxnId="{6CDC184D-B92A-4C13-B5AF-5FDF4429799F}">
      <dgm:prSet/>
      <dgm:spPr/>
      <dgm:t>
        <a:bodyPr/>
        <a:lstStyle/>
        <a:p>
          <a:endParaRPr lang="ru-RU"/>
        </a:p>
      </dgm:t>
    </dgm:pt>
    <dgm:pt modelId="{67B11349-813E-472A-8F2D-3CA9E744A012}" type="sibTrans" cxnId="{6CDC184D-B92A-4C13-B5AF-5FDF4429799F}">
      <dgm:prSet/>
      <dgm:spPr/>
      <dgm:t>
        <a:bodyPr/>
        <a:lstStyle/>
        <a:p>
          <a:endParaRPr lang="ru-RU"/>
        </a:p>
      </dgm:t>
    </dgm:pt>
    <dgm:pt modelId="{66BE3D3F-4D4D-4B29-A84E-C9476CC836DD}">
      <dgm:prSet phldrT="[Текст]"/>
      <dgm:spPr/>
      <dgm:t>
        <a:bodyPr/>
        <a:lstStyle/>
        <a:p>
          <a:r>
            <a:rPr lang="ru-RU" dirty="0" smtClean="0"/>
            <a:t>20%</a:t>
          </a:r>
          <a:endParaRPr lang="ru-RU" dirty="0"/>
        </a:p>
      </dgm:t>
    </dgm:pt>
    <dgm:pt modelId="{6AD4E808-781B-4753-8612-49ACE7D4CE93}" type="parTrans" cxnId="{3F5D9B2E-2170-4DED-A2F2-8C6D806D2A2F}">
      <dgm:prSet/>
      <dgm:spPr/>
      <dgm:t>
        <a:bodyPr/>
        <a:lstStyle/>
        <a:p>
          <a:endParaRPr lang="ru-RU"/>
        </a:p>
      </dgm:t>
    </dgm:pt>
    <dgm:pt modelId="{A75C6117-A607-4A83-A4D6-4E026A1AB3D8}" type="sibTrans" cxnId="{3F5D9B2E-2170-4DED-A2F2-8C6D806D2A2F}">
      <dgm:prSet/>
      <dgm:spPr/>
      <dgm:t>
        <a:bodyPr/>
        <a:lstStyle/>
        <a:p>
          <a:endParaRPr lang="ru-RU"/>
        </a:p>
      </dgm:t>
    </dgm:pt>
    <dgm:pt modelId="{96C352AA-22D2-4846-A52C-FB74698BF05F}">
      <dgm:prSet phldrT="[Текст]"/>
      <dgm:spPr/>
      <dgm:t>
        <a:bodyPr/>
        <a:lstStyle/>
        <a:p>
          <a:r>
            <a:rPr lang="ru-RU" dirty="0" smtClean="0"/>
            <a:t>защита населения от ЧС</a:t>
          </a:r>
          <a:endParaRPr lang="ru-RU" dirty="0"/>
        </a:p>
      </dgm:t>
    </dgm:pt>
    <dgm:pt modelId="{D3817C0F-9417-4562-9C2B-BF1D062F6DBC}" type="parTrans" cxnId="{62BF2563-1CE5-4A22-93D6-EDF0DA90592E}">
      <dgm:prSet/>
      <dgm:spPr/>
      <dgm:t>
        <a:bodyPr/>
        <a:lstStyle/>
        <a:p>
          <a:endParaRPr lang="ru-RU"/>
        </a:p>
      </dgm:t>
    </dgm:pt>
    <dgm:pt modelId="{05530180-6284-4CDE-9604-ADD3E81AC368}" type="sibTrans" cxnId="{62BF2563-1CE5-4A22-93D6-EDF0DA90592E}">
      <dgm:prSet/>
      <dgm:spPr/>
      <dgm:t>
        <a:bodyPr/>
        <a:lstStyle/>
        <a:p>
          <a:endParaRPr lang="ru-RU"/>
        </a:p>
      </dgm:t>
    </dgm:pt>
    <dgm:pt modelId="{63F5BC1E-EC44-43D5-B9D7-1F60B1A677C6}">
      <dgm:prSet phldrT="[Текст]"/>
      <dgm:spPr/>
      <dgm:t>
        <a:bodyPr/>
        <a:lstStyle/>
        <a:p>
          <a:r>
            <a:rPr lang="ru-RU" dirty="0" smtClean="0"/>
            <a:t>11%</a:t>
          </a:r>
          <a:endParaRPr lang="ru-RU" dirty="0"/>
        </a:p>
      </dgm:t>
    </dgm:pt>
    <dgm:pt modelId="{2540ED30-7BBD-44C6-98E4-E5ED28F59402}" type="parTrans" cxnId="{69A7E036-DE3D-47C0-A68A-5AA0F4E97318}">
      <dgm:prSet/>
      <dgm:spPr/>
      <dgm:t>
        <a:bodyPr/>
        <a:lstStyle/>
        <a:p>
          <a:endParaRPr lang="ru-RU"/>
        </a:p>
      </dgm:t>
    </dgm:pt>
    <dgm:pt modelId="{1BB70DEE-64DE-4653-B762-B30F8E72CB3E}" type="sibTrans" cxnId="{69A7E036-DE3D-47C0-A68A-5AA0F4E97318}">
      <dgm:prSet/>
      <dgm:spPr/>
      <dgm:t>
        <a:bodyPr/>
        <a:lstStyle/>
        <a:p>
          <a:endParaRPr lang="ru-RU"/>
        </a:p>
      </dgm:t>
    </dgm:pt>
    <dgm:pt modelId="{0885C25D-A51D-45C1-824C-DE594C4E0A18}">
      <dgm:prSet phldrT="[Текст]"/>
      <dgm:spPr/>
      <dgm:t>
        <a:bodyPr/>
        <a:lstStyle/>
        <a:p>
          <a:r>
            <a:rPr lang="ru-RU" dirty="0" smtClean="0"/>
            <a:t>микробиология, вирусология, иммунология </a:t>
          </a:r>
          <a:endParaRPr lang="ru-RU" dirty="0"/>
        </a:p>
      </dgm:t>
    </dgm:pt>
    <dgm:pt modelId="{843AB394-EAD7-49A0-A1A8-038408B33411}" type="parTrans" cxnId="{CBFF179D-6200-4EA0-9B04-C0285023C52C}">
      <dgm:prSet/>
      <dgm:spPr/>
      <dgm:t>
        <a:bodyPr/>
        <a:lstStyle/>
        <a:p>
          <a:endParaRPr lang="ru-RU"/>
        </a:p>
      </dgm:t>
    </dgm:pt>
    <dgm:pt modelId="{71BEB325-13D2-4562-8E1B-481495687F38}" type="sibTrans" cxnId="{CBFF179D-6200-4EA0-9B04-C0285023C52C}">
      <dgm:prSet/>
      <dgm:spPr/>
      <dgm:t>
        <a:bodyPr/>
        <a:lstStyle/>
        <a:p>
          <a:endParaRPr lang="ru-RU"/>
        </a:p>
      </dgm:t>
    </dgm:pt>
    <dgm:pt modelId="{68C14AA9-AB02-4C0C-8713-6D3073B5D78C}" type="pres">
      <dgm:prSet presAssocID="{CE46893C-7FD8-4975-BE35-48BDDFB87245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9A3DCAEA-C4BC-4556-A3D2-20DEB7EB903E}" type="pres">
      <dgm:prSet presAssocID="{BEDE7DBC-7E17-4ABC-B867-F680084339F3}" presName="composite" presStyleCnt="0"/>
      <dgm:spPr/>
      <dgm:t>
        <a:bodyPr/>
        <a:lstStyle/>
        <a:p>
          <a:endParaRPr lang="ru-RU"/>
        </a:p>
      </dgm:t>
    </dgm:pt>
    <dgm:pt modelId="{E1FD34BF-5765-41DB-8368-ED81F999D06E}" type="pres">
      <dgm:prSet presAssocID="{BEDE7DBC-7E17-4ABC-B867-F680084339F3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21D0006-CC26-4A63-A57B-9942E92D921E}" type="pres">
      <dgm:prSet presAssocID="{BEDE7DBC-7E17-4ABC-B867-F680084339F3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E42E4A9-BE4B-456D-8312-D2F80F0347C2}" type="pres">
      <dgm:prSet presAssocID="{6421F6C6-4684-4828-BB51-C358FAD21CDC}" presName="sp" presStyleCnt="0"/>
      <dgm:spPr/>
      <dgm:t>
        <a:bodyPr/>
        <a:lstStyle/>
        <a:p>
          <a:endParaRPr lang="ru-RU"/>
        </a:p>
      </dgm:t>
    </dgm:pt>
    <dgm:pt modelId="{9ABB07F3-60CA-4A76-BEC3-708CD654ACA7}" type="pres">
      <dgm:prSet presAssocID="{66BE3D3F-4D4D-4B29-A84E-C9476CC836DD}" presName="composite" presStyleCnt="0"/>
      <dgm:spPr/>
      <dgm:t>
        <a:bodyPr/>
        <a:lstStyle/>
        <a:p>
          <a:endParaRPr lang="ru-RU"/>
        </a:p>
      </dgm:t>
    </dgm:pt>
    <dgm:pt modelId="{77B994C5-E04F-4ED1-83F7-3D51DDB19855}" type="pres">
      <dgm:prSet presAssocID="{66BE3D3F-4D4D-4B29-A84E-C9476CC836DD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D88B926-2844-40DB-9BC8-86749472DAC4}" type="pres">
      <dgm:prSet presAssocID="{66BE3D3F-4D4D-4B29-A84E-C9476CC836DD}" presName="descendantText" presStyleLbl="alignAcc1" presStyleIdx="1" presStyleCnt="3" custLinFactNeighborX="-788" custLinFactNeighborY="-3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407654E-EF4B-4519-ABA6-B497D20DB4BA}" type="pres">
      <dgm:prSet presAssocID="{A75C6117-A607-4A83-A4D6-4E026A1AB3D8}" presName="sp" presStyleCnt="0"/>
      <dgm:spPr/>
      <dgm:t>
        <a:bodyPr/>
        <a:lstStyle/>
        <a:p>
          <a:endParaRPr lang="ru-RU"/>
        </a:p>
      </dgm:t>
    </dgm:pt>
    <dgm:pt modelId="{7319B7A0-8D38-4EEB-8A4E-DD63D3A2DB52}" type="pres">
      <dgm:prSet presAssocID="{63F5BC1E-EC44-43D5-B9D7-1F60B1A677C6}" presName="composite" presStyleCnt="0"/>
      <dgm:spPr/>
      <dgm:t>
        <a:bodyPr/>
        <a:lstStyle/>
        <a:p>
          <a:endParaRPr lang="ru-RU"/>
        </a:p>
      </dgm:t>
    </dgm:pt>
    <dgm:pt modelId="{F7F0E1EC-E30F-4660-9D97-4D806D78F604}" type="pres">
      <dgm:prSet presAssocID="{63F5BC1E-EC44-43D5-B9D7-1F60B1A677C6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1DEA397-AF61-4A1D-832C-660652709F2E}" type="pres">
      <dgm:prSet presAssocID="{63F5BC1E-EC44-43D5-B9D7-1F60B1A677C6}" presName="descendantText" presStyleLbl="alignAcc1" presStyleIdx="2" presStyleCnt="3" custLinFactNeighborX="-788" custLinFactNeighborY="639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9A7E036-DE3D-47C0-A68A-5AA0F4E97318}" srcId="{CE46893C-7FD8-4975-BE35-48BDDFB87245}" destId="{63F5BC1E-EC44-43D5-B9D7-1F60B1A677C6}" srcOrd="2" destOrd="0" parTransId="{2540ED30-7BBD-44C6-98E4-E5ED28F59402}" sibTransId="{1BB70DEE-64DE-4653-B762-B30F8E72CB3E}"/>
    <dgm:cxn modelId="{A5D3B64B-14DB-4462-8BE3-38DAC05DFB59}" type="presOf" srcId="{96C352AA-22D2-4846-A52C-FB74698BF05F}" destId="{5D88B926-2844-40DB-9BC8-86749472DAC4}" srcOrd="0" destOrd="0" presId="urn:microsoft.com/office/officeart/2005/8/layout/chevron2"/>
    <dgm:cxn modelId="{506F5C72-0C6F-4C6D-AFA1-61D3D55A5C4F}" type="presOf" srcId="{BEDE7DBC-7E17-4ABC-B867-F680084339F3}" destId="{E1FD34BF-5765-41DB-8368-ED81F999D06E}" srcOrd="0" destOrd="0" presId="urn:microsoft.com/office/officeart/2005/8/layout/chevron2"/>
    <dgm:cxn modelId="{6A07FD31-E02D-4798-B163-EC70175E196B}" type="presOf" srcId="{0885C25D-A51D-45C1-824C-DE594C4E0A18}" destId="{61DEA397-AF61-4A1D-832C-660652709F2E}" srcOrd="0" destOrd="0" presId="urn:microsoft.com/office/officeart/2005/8/layout/chevron2"/>
    <dgm:cxn modelId="{6CDC184D-B92A-4C13-B5AF-5FDF4429799F}" srcId="{BEDE7DBC-7E17-4ABC-B867-F680084339F3}" destId="{967B4AD2-B229-40E8-A1AE-D71D5CB74DF2}" srcOrd="0" destOrd="0" parTransId="{663205A0-2768-4806-81AE-7C9A1AAECD8D}" sibTransId="{67B11349-813E-472A-8F2D-3CA9E744A012}"/>
    <dgm:cxn modelId="{3F5D9B2E-2170-4DED-A2F2-8C6D806D2A2F}" srcId="{CE46893C-7FD8-4975-BE35-48BDDFB87245}" destId="{66BE3D3F-4D4D-4B29-A84E-C9476CC836DD}" srcOrd="1" destOrd="0" parTransId="{6AD4E808-781B-4753-8612-49ACE7D4CE93}" sibTransId="{A75C6117-A607-4A83-A4D6-4E026A1AB3D8}"/>
    <dgm:cxn modelId="{748D7670-598A-495D-9CF0-5A1738595C77}" type="presOf" srcId="{63F5BC1E-EC44-43D5-B9D7-1F60B1A677C6}" destId="{F7F0E1EC-E30F-4660-9D97-4D806D78F604}" srcOrd="0" destOrd="0" presId="urn:microsoft.com/office/officeart/2005/8/layout/chevron2"/>
    <dgm:cxn modelId="{365D16CE-2667-4735-9601-98E02EFC3E0E}" type="presOf" srcId="{967B4AD2-B229-40E8-A1AE-D71D5CB74DF2}" destId="{B21D0006-CC26-4A63-A57B-9942E92D921E}" srcOrd="0" destOrd="0" presId="urn:microsoft.com/office/officeart/2005/8/layout/chevron2"/>
    <dgm:cxn modelId="{2C7C3F4C-9EE3-4CFF-9DE9-898A86F6E18B}" srcId="{CE46893C-7FD8-4975-BE35-48BDDFB87245}" destId="{BEDE7DBC-7E17-4ABC-B867-F680084339F3}" srcOrd="0" destOrd="0" parTransId="{E3F3364F-CA45-4C24-835F-A5FB072E8D96}" sibTransId="{6421F6C6-4684-4828-BB51-C358FAD21CDC}"/>
    <dgm:cxn modelId="{D5B641E7-5F6D-4F24-808A-2851F55D5FD8}" type="presOf" srcId="{CE46893C-7FD8-4975-BE35-48BDDFB87245}" destId="{68C14AA9-AB02-4C0C-8713-6D3073B5D78C}" srcOrd="0" destOrd="0" presId="urn:microsoft.com/office/officeart/2005/8/layout/chevron2"/>
    <dgm:cxn modelId="{63F9B67E-5572-4051-BB20-0DD2C6C13441}" type="presOf" srcId="{66BE3D3F-4D4D-4B29-A84E-C9476CC836DD}" destId="{77B994C5-E04F-4ED1-83F7-3D51DDB19855}" srcOrd="0" destOrd="0" presId="urn:microsoft.com/office/officeart/2005/8/layout/chevron2"/>
    <dgm:cxn modelId="{CBFF179D-6200-4EA0-9B04-C0285023C52C}" srcId="{63F5BC1E-EC44-43D5-B9D7-1F60B1A677C6}" destId="{0885C25D-A51D-45C1-824C-DE594C4E0A18}" srcOrd="0" destOrd="0" parTransId="{843AB394-EAD7-49A0-A1A8-038408B33411}" sibTransId="{71BEB325-13D2-4562-8E1B-481495687F38}"/>
    <dgm:cxn modelId="{62BF2563-1CE5-4A22-93D6-EDF0DA90592E}" srcId="{66BE3D3F-4D4D-4B29-A84E-C9476CC836DD}" destId="{96C352AA-22D2-4846-A52C-FB74698BF05F}" srcOrd="0" destOrd="0" parTransId="{D3817C0F-9417-4562-9C2B-BF1D062F6DBC}" sibTransId="{05530180-6284-4CDE-9604-ADD3E81AC368}"/>
    <dgm:cxn modelId="{341DC922-F2A8-4930-BD1F-450D8C5F0F11}" type="presParOf" srcId="{68C14AA9-AB02-4C0C-8713-6D3073B5D78C}" destId="{9A3DCAEA-C4BC-4556-A3D2-20DEB7EB903E}" srcOrd="0" destOrd="0" presId="urn:microsoft.com/office/officeart/2005/8/layout/chevron2"/>
    <dgm:cxn modelId="{997F1BD0-6A8C-41F9-98F0-17FA60CB6741}" type="presParOf" srcId="{9A3DCAEA-C4BC-4556-A3D2-20DEB7EB903E}" destId="{E1FD34BF-5765-41DB-8368-ED81F999D06E}" srcOrd="0" destOrd="0" presId="urn:microsoft.com/office/officeart/2005/8/layout/chevron2"/>
    <dgm:cxn modelId="{3BFDCFEA-C28D-4A83-B3E2-CFC8CA0E7C44}" type="presParOf" srcId="{9A3DCAEA-C4BC-4556-A3D2-20DEB7EB903E}" destId="{B21D0006-CC26-4A63-A57B-9942E92D921E}" srcOrd="1" destOrd="0" presId="urn:microsoft.com/office/officeart/2005/8/layout/chevron2"/>
    <dgm:cxn modelId="{23FCADF6-CB4C-4330-BFC4-57CE84594429}" type="presParOf" srcId="{68C14AA9-AB02-4C0C-8713-6D3073B5D78C}" destId="{EE42E4A9-BE4B-456D-8312-D2F80F0347C2}" srcOrd="1" destOrd="0" presId="urn:microsoft.com/office/officeart/2005/8/layout/chevron2"/>
    <dgm:cxn modelId="{C6FBD82F-56CC-4725-942D-DA4A1554384E}" type="presParOf" srcId="{68C14AA9-AB02-4C0C-8713-6D3073B5D78C}" destId="{9ABB07F3-60CA-4A76-BEC3-708CD654ACA7}" srcOrd="2" destOrd="0" presId="urn:microsoft.com/office/officeart/2005/8/layout/chevron2"/>
    <dgm:cxn modelId="{8A0780A2-3BCF-4BAA-838C-F48B11D7BF0E}" type="presParOf" srcId="{9ABB07F3-60CA-4A76-BEC3-708CD654ACA7}" destId="{77B994C5-E04F-4ED1-83F7-3D51DDB19855}" srcOrd="0" destOrd="0" presId="urn:microsoft.com/office/officeart/2005/8/layout/chevron2"/>
    <dgm:cxn modelId="{1FBFC2F9-5322-4DBA-84E5-8353ED33C79F}" type="presParOf" srcId="{9ABB07F3-60CA-4A76-BEC3-708CD654ACA7}" destId="{5D88B926-2844-40DB-9BC8-86749472DAC4}" srcOrd="1" destOrd="0" presId="urn:microsoft.com/office/officeart/2005/8/layout/chevron2"/>
    <dgm:cxn modelId="{671BDD5D-EBAC-4A48-87F6-6D1E206D5946}" type="presParOf" srcId="{68C14AA9-AB02-4C0C-8713-6D3073B5D78C}" destId="{C407654E-EF4B-4519-ABA6-B497D20DB4BA}" srcOrd="3" destOrd="0" presId="urn:microsoft.com/office/officeart/2005/8/layout/chevron2"/>
    <dgm:cxn modelId="{6C3AD1F1-0021-4113-99AC-DCB38647B717}" type="presParOf" srcId="{68C14AA9-AB02-4C0C-8713-6D3073B5D78C}" destId="{7319B7A0-8D38-4EEB-8A4E-DD63D3A2DB52}" srcOrd="4" destOrd="0" presId="urn:microsoft.com/office/officeart/2005/8/layout/chevron2"/>
    <dgm:cxn modelId="{16DFD1C7-0BD7-4648-9ABC-79D319353CCF}" type="presParOf" srcId="{7319B7A0-8D38-4EEB-8A4E-DD63D3A2DB52}" destId="{F7F0E1EC-E30F-4660-9D97-4D806D78F604}" srcOrd="0" destOrd="0" presId="urn:microsoft.com/office/officeart/2005/8/layout/chevron2"/>
    <dgm:cxn modelId="{BE1509B9-FB2B-43F8-BAC2-EB39E94503AC}" type="presParOf" srcId="{7319B7A0-8D38-4EEB-8A4E-DD63D3A2DB52}" destId="{61DEA397-AF61-4A1D-832C-660652709F2E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8A6F3B79-E38A-4F5E-942C-5B551D9C5EFD}" type="doc">
      <dgm:prSet loTypeId="urn:microsoft.com/office/officeart/2005/8/layout/chevron2" loCatId="list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ru-RU"/>
        </a:p>
      </dgm:t>
    </dgm:pt>
    <dgm:pt modelId="{72ECB8B7-C844-467E-949C-D7362AD0DC4B}">
      <dgm:prSet phldrT="[Текст]"/>
      <dgm:spPr/>
      <dgm:t>
        <a:bodyPr/>
        <a:lstStyle/>
        <a:p>
          <a:r>
            <a:rPr lang="ru-RU" dirty="0" smtClean="0"/>
            <a:t>9,7%</a:t>
          </a:r>
          <a:endParaRPr lang="ru-RU" dirty="0"/>
        </a:p>
      </dgm:t>
    </dgm:pt>
    <dgm:pt modelId="{7F34EB02-3355-42F0-8408-3E027B4F72FD}" type="parTrans" cxnId="{CF1F989B-C73C-4DDA-AB80-E88D4EFF6A1A}">
      <dgm:prSet/>
      <dgm:spPr/>
      <dgm:t>
        <a:bodyPr/>
        <a:lstStyle/>
        <a:p>
          <a:endParaRPr lang="ru-RU"/>
        </a:p>
      </dgm:t>
    </dgm:pt>
    <dgm:pt modelId="{FE27870F-510D-4205-8520-E5C98297ED6E}" type="sibTrans" cxnId="{CF1F989B-C73C-4DDA-AB80-E88D4EFF6A1A}">
      <dgm:prSet/>
      <dgm:spPr/>
      <dgm:t>
        <a:bodyPr/>
        <a:lstStyle/>
        <a:p>
          <a:endParaRPr lang="ru-RU"/>
        </a:p>
      </dgm:t>
    </dgm:pt>
    <dgm:pt modelId="{4F59AB55-D751-45FC-A9BB-99B0B37B4BEF}">
      <dgm:prSet phldrT="[Текст]"/>
      <dgm:spPr/>
      <dgm:t>
        <a:bodyPr/>
        <a:lstStyle/>
        <a:p>
          <a:r>
            <a:rPr lang="ru-RU" dirty="0" smtClean="0"/>
            <a:t>охрана труда</a:t>
          </a:r>
          <a:endParaRPr lang="ru-RU" dirty="0"/>
        </a:p>
      </dgm:t>
    </dgm:pt>
    <dgm:pt modelId="{5368A19C-651E-48AF-A511-DA39116F6C18}" type="parTrans" cxnId="{F8B27A5D-F21F-4B78-933C-2CC186E275EE}">
      <dgm:prSet/>
      <dgm:spPr/>
      <dgm:t>
        <a:bodyPr/>
        <a:lstStyle/>
        <a:p>
          <a:endParaRPr lang="ru-RU"/>
        </a:p>
      </dgm:t>
    </dgm:pt>
    <dgm:pt modelId="{B6C51588-EAF4-4CC4-A987-ED2BE96E4CB6}" type="sibTrans" cxnId="{F8B27A5D-F21F-4B78-933C-2CC186E275EE}">
      <dgm:prSet/>
      <dgm:spPr/>
      <dgm:t>
        <a:bodyPr/>
        <a:lstStyle/>
        <a:p>
          <a:endParaRPr lang="ru-RU"/>
        </a:p>
      </dgm:t>
    </dgm:pt>
    <dgm:pt modelId="{257C2855-AF31-4A61-927F-A1DFCF952299}">
      <dgm:prSet phldrT="[Текст]"/>
      <dgm:spPr/>
      <dgm:t>
        <a:bodyPr/>
        <a:lstStyle/>
        <a:p>
          <a:r>
            <a:rPr lang="ru-RU" dirty="0" smtClean="0"/>
            <a:t>8,6%</a:t>
          </a:r>
          <a:endParaRPr lang="ru-RU" dirty="0"/>
        </a:p>
      </dgm:t>
    </dgm:pt>
    <dgm:pt modelId="{CFCB4A03-AA04-42BA-8C8B-9CCACF8FE4C3}" type="parTrans" cxnId="{ADD2F414-1461-461D-B8DF-78E1283CCC76}">
      <dgm:prSet/>
      <dgm:spPr/>
      <dgm:t>
        <a:bodyPr/>
        <a:lstStyle/>
        <a:p>
          <a:endParaRPr lang="ru-RU"/>
        </a:p>
      </dgm:t>
    </dgm:pt>
    <dgm:pt modelId="{B46E7D2B-E38E-49C3-AE79-14586E65F20A}" type="sibTrans" cxnId="{ADD2F414-1461-461D-B8DF-78E1283CCC76}">
      <dgm:prSet/>
      <dgm:spPr/>
      <dgm:t>
        <a:bodyPr/>
        <a:lstStyle/>
        <a:p>
          <a:endParaRPr lang="ru-RU"/>
        </a:p>
      </dgm:t>
    </dgm:pt>
    <dgm:pt modelId="{D3581CB5-ACDF-4613-8389-FDDA35DF901D}">
      <dgm:prSet phldrT="[Текст]"/>
      <dgm:spPr/>
      <dgm:t>
        <a:bodyPr/>
        <a:lstStyle/>
        <a:p>
          <a:r>
            <a:rPr lang="ru-RU" dirty="0" smtClean="0"/>
            <a:t>основы социально-гуманитарных наук</a:t>
          </a:r>
          <a:endParaRPr lang="ru-RU" dirty="0"/>
        </a:p>
      </dgm:t>
    </dgm:pt>
    <dgm:pt modelId="{0E1CB792-927C-4C52-B153-61AED805C884}" type="parTrans" cxnId="{6CB2A4FE-E4D2-4B9E-B917-A22B2B371F0D}">
      <dgm:prSet/>
      <dgm:spPr/>
      <dgm:t>
        <a:bodyPr/>
        <a:lstStyle/>
        <a:p>
          <a:endParaRPr lang="ru-RU"/>
        </a:p>
      </dgm:t>
    </dgm:pt>
    <dgm:pt modelId="{2DFDD4BD-207A-4C6E-83AE-424F41573407}" type="sibTrans" cxnId="{6CB2A4FE-E4D2-4B9E-B917-A22B2B371F0D}">
      <dgm:prSet/>
      <dgm:spPr/>
      <dgm:t>
        <a:bodyPr/>
        <a:lstStyle/>
        <a:p>
          <a:endParaRPr lang="ru-RU"/>
        </a:p>
      </dgm:t>
    </dgm:pt>
    <dgm:pt modelId="{F9941C65-2443-4618-BF89-BA2B7944DA0F}">
      <dgm:prSet phldrT="[Текст]"/>
      <dgm:spPr/>
      <dgm:t>
        <a:bodyPr/>
        <a:lstStyle/>
        <a:p>
          <a:r>
            <a:rPr lang="ru-RU" dirty="0" smtClean="0"/>
            <a:t>8,6%</a:t>
          </a:r>
          <a:endParaRPr lang="ru-RU" dirty="0"/>
        </a:p>
      </dgm:t>
    </dgm:pt>
    <dgm:pt modelId="{667505C2-2EFE-4FA5-BB4C-98CBEBC8B3C0}" type="parTrans" cxnId="{0CEA9D09-3993-42B5-979F-AE7EF7C1B013}">
      <dgm:prSet/>
      <dgm:spPr/>
      <dgm:t>
        <a:bodyPr/>
        <a:lstStyle/>
        <a:p>
          <a:endParaRPr lang="ru-RU"/>
        </a:p>
      </dgm:t>
    </dgm:pt>
    <dgm:pt modelId="{30C4E0C3-1221-4D55-9CD7-8054F65AF678}" type="sibTrans" cxnId="{0CEA9D09-3993-42B5-979F-AE7EF7C1B013}">
      <dgm:prSet/>
      <dgm:spPr/>
      <dgm:t>
        <a:bodyPr/>
        <a:lstStyle/>
        <a:p>
          <a:endParaRPr lang="ru-RU"/>
        </a:p>
      </dgm:t>
    </dgm:pt>
    <dgm:pt modelId="{83088FEE-0ED5-4602-9474-3E854F744073}">
      <dgm:prSet phldrT="[Текст]"/>
      <dgm:spPr/>
      <dgm:t>
        <a:bodyPr/>
        <a:lstStyle/>
        <a:p>
          <a:r>
            <a:rPr lang="ru-RU" dirty="0" smtClean="0"/>
            <a:t>гигиена и экология человека</a:t>
          </a:r>
          <a:endParaRPr lang="ru-RU" dirty="0"/>
        </a:p>
      </dgm:t>
    </dgm:pt>
    <dgm:pt modelId="{7B9CBCB1-AE23-4ADC-AF9D-167CDB6DC7C6}" type="parTrans" cxnId="{BA56C907-42CA-4859-B2A5-3CA8D15BE7D7}">
      <dgm:prSet/>
      <dgm:spPr/>
      <dgm:t>
        <a:bodyPr/>
        <a:lstStyle/>
        <a:p>
          <a:endParaRPr lang="ru-RU"/>
        </a:p>
      </dgm:t>
    </dgm:pt>
    <dgm:pt modelId="{03CC133B-9DBB-4FD6-9504-381ACE858498}" type="sibTrans" cxnId="{BA56C907-42CA-4859-B2A5-3CA8D15BE7D7}">
      <dgm:prSet/>
      <dgm:spPr/>
      <dgm:t>
        <a:bodyPr/>
        <a:lstStyle/>
        <a:p>
          <a:endParaRPr lang="ru-RU"/>
        </a:p>
      </dgm:t>
    </dgm:pt>
    <dgm:pt modelId="{A229CCC8-2E0A-4356-88F6-DE710FBD22DC}" type="pres">
      <dgm:prSet presAssocID="{8A6F3B79-E38A-4F5E-942C-5B551D9C5EFD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2709452-59F9-4A4B-9CAF-AAFD432AB68E}" type="pres">
      <dgm:prSet presAssocID="{72ECB8B7-C844-467E-949C-D7362AD0DC4B}" presName="composite" presStyleCnt="0"/>
      <dgm:spPr/>
      <dgm:t>
        <a:bodyPr/>
        <a:lstStyle/>
        <a:p>
          <a:endParaRPr lang="ru-RU"/>
        </a:p>
      </dgm:t>
    </dgm:pt>
    <dgm:pt modelId="{32B94343-0B95-4255-A6D8-84D2142D721D}" type="pres">
      <dgm:prSet presAssocID="{72ECB8B7-C844-467E-949C-D7362AD0DC4B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5D0A66D-E343-4D1B-BBE5-3465C9F4E266}" type="pres">
      <dgm:prSet presAssocID="{72ECB8B7-C844-467E-949C-D7362AD0DC4B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6D9847B-30D3-4A74-BA3B-693431CA47C8}" type="pres">
      <dgm:prSet presAssocID="{FE27870F-510D-4205-8520-E5C98297ED6E}" presName="sp" presStyleCnt="0"/>
      <dgm:spPr/>
      <dgm:t>
        <a:bodyPr/>
        <a:lstStyle/>
        <a:p>
          <a:endParaRPr lang="ru-RU"/>
        </a:p>
      </dgm:t>
    </dgm:pt>
    <dgm:pt modelId="{6E522DAD-F336-4914-BD93-4930C9FB27E9}" type="pres">
      <dgm:prSet presAssocID="{257C2855-AF31-4A61-927F-A1DFCF952299}" presName="composite" presStyleCnt="0"/>
      <dgm:spPr/>
      <dgm:t>
        <a:bodyPr/>
        <a:lstStyle/>
        <a:p>
          <a:endParaRPr lang="ru-RU"/>
        </a:p>
      </dgm:t>
    </dgm:pt>
    <dgm:pt modelId="{170E7996-7334-4313-B4E8-2A13E536B3F7}" type="pres">
      <dgm:prSet presAssocID="{257C2855-AF31-4A61-927F-A1DFCF952299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A98913C-CAD8-4F33-8940-6C8D2EF1F4C2}" type="pres">
      <dgm:prSet presAssocID="{257C2855-AF31-4A61-927F-A1DFCF952299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C099F41-C2EE-4159-A35D-B8EA6801186D}" type="pres">
      <dgm:prSet presAssocID="{B46E7D2B-E38E-49C3-AE79-14586E65F20A}" presName="sp" presStyleCnt="0"/>
      <dgm:spPr/>
      <dgm:t>
        <a:bodyPr/>
        <a:lstStyle/>
        <a:p>
          <a:endParaRPr lang="ru-RU"/>
        </a:p>
      </dgm:t>
    </dgm:pt>
    <dgm:pt modelId="{82FFE077-8892-4F4A-A7DD-18CD8FA9CCA3}" type="pres">
      <dgm:prSet presAssocID="{F9941C65-2443-4618-BF89-BA2B7944DA0F}" presName="composite" presStyleCnt="0"/>
      <dgm:spPr/>
      <dgm:t>
        <a:bodyPr/>
        <a:lstStyle/>
        <a:p>
          <a:endParaRPr lang="ru-RU"/>
        </a:p>
      </dgm:t>
    </dgm:pt>
    <dgm:pt modelId="{25782133-4779-4B7D-AE9E-0F6141C79F79}" type="pres">
      <dgm:prSet presAssocID="{F9941C65-2443-4618-BF89-BA2B7944DA0F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BDC86B9-532B-4A94-8D3A-1D277A2D8E7A}" type="pres">
      <dgm:prSet presAssocID="{F9941C65-2443-4618-BF89-BA2B7944DA0F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CF1F989B-C73C-4DDA-AB80-E88D4EFF6A1A}" srcId="{8A6F3B79-E38A-4F5E-942C-5B551D9C5EFD}" destId="{72ECB8B7-C844-467E-949C-D7362AD0DC4B}" srcOrd="0" destOrd="0" parTransId="{7F34EB02-3355-42F0-8408-3E027B4F72FD}" sibTransId="{FE27870F-510D-4205-8520-E5C98297ED6E}"/>
    <dgm:cxn modelId="{9E797741-E449-41B5-B29E-2154F37B99DA}" type="presOf" srcId="{D3581CB5-ACDF-4613-8389-FDDA35DF901D}" destId="{1A98913C-CAD8-4F33-8940-6C8D2EF1F4C2}" srcOrd="0" destOrd="0" presId="urn:microsoft.com/office/officeart/2005/8/layout/chevron2"/>
    <dgm:cxn modelId="{6CB2A4FE-E4D2-4B9E-B917-A22B2B371F0D}" srcId="{257C2855-AF31-4A61-927F-A1DFCF952299}" destId="{D3581CB5-ACDF-4613-8389-FDDA35DF901D}" srcOrd="0" destOrd="0" parTransId="{0E1CB792-927C-4C52-B153-61AED805C884}" sibTransId="{2DFDD4BD-207A-4C6E-83AE-424F41573407}"/>
    <dgm:cxn modelId="{61FF7FC3-2B4F-4122-B597-76D277F3C7C0}" type="presOf" srcId="{8A6F3B79-E38A-4F5E-942C-5B551D9C5EFD}" destId="{A229CCC8-2E0A-4356-88F6-DE710FBD22DC}" srcOrd="0" destOrd="0" presId="urn:microsoft.com/office/officeart/2005/8/layout/chevron2"/>
    <dgm:cxn modelId="{BA56C907-42CA-4859-B2A5-3CA8D15BE7D7}" srcId="{F9941C65-2443-4618-BF89-BA2B7944DA0F}" destId="{83088FEE-0ED5-4602-9474-3E854F744073}" srcOrd="0" destOrd="0" parTransId="{7B9CBCB1-AE23-4ADC-AF9D-167CDB6DC7C6}" sibTransId="{03CC133B-9DBB-4FD6-9504-381ACE858498}"/>
    <dgm:cxn modelId="{587BA085-4E74-4982-9953-3634B3EB2A8E}" type="presOf" srcId="{F9941C65-2443-4618-BF89-BA2B7944DA0F}" destId="{25782133-4779-4B7D-AE9E-0F6141C79F79}" srcOrd="0" destOrd="0" presId="urn:microsoft.com/office/officeart/2005/8/layout/chevron2"/>
    <dgm:cxn modelId="{56E25C3B-FAC0-480B-82DD-E97AD5C5A75B}" type="presOf" srcId="{83088FEE-0ED5-4602-9474-3E854F744073}" destId="{9BDC86B9-532B-4A94-8D3A-1D277A2D8E7A}" srcOrd="0" destOrd="0" presId="urn:microsoft.com/office/officeart/2005/8/layout/chevron2"/>
    <dgm:cxn modelId="{ADD2F414-1461-461D-B8DF-78E1283CCC76}" srcId="{8A6F3B79-E38A-4F5E-942C-5B551D9C5EFD}" destId="{257C2855-AF31-4A61-927F-A1DFCF952299}" srcOrd="1" destOrd="0" parTransId="{CFCB4A03-AA04-42BA-8C8B-9CCACF8FE4C3}" sibTransId="{B46E7D2B-E38E-49C3-AE79-14586E65F20A}"/>
    <dgm:cxn modelId="{7466E8FD-A507-4544-9CFB-9315645C987E}" type="presOf" srcId="{257C2855-AF31-4A61-927F-A1DFCF952299}" destId="{170E7996-7334-4313-B4E8-2A13E536B3F7}" srcOrd="0" destOrd="0" presId="urn:microsoft.com/office/officeart/2005/8/layout/chevron2"/>
    <dgm:cxn modelId="{19E5A560-C872-46CF-9EAB-A6D38446B44E}" type="presOf" srcId="{72ECB8B7-C844-467E-949C-D7362AD0DC4B}" destId="{32B94343-0B95-4255-A6D8-84D2142D721D}" srcOrd="0" destOrd="0" presId="urn:microsoft.com/office/officeart/2005/8/layout/chevron2"/>
    <dgm:cxn modelId="{0CEA9D09-3993-42B5-979F-AE7EF7C1B013}" srcId="{8A6F3B79-E38A-4F5E-942C-5B551D9C5EFD}" destId="{F9941C65-2443-4618-BF89-BA2B7944DA0F}" srcOrd="2" destOrd="0" parTransId="{667505C2-2EFE-4FA5-BB4C-98CBEBC8B3C0}" sibTransId="{30C4E0C3-1221-4D55-9CD7-8054F65AF678}"/>
    <dgm:cxn modelId="{CD0EE430-89BB-4435-BD43-220A5587BA31}" type="presOf" srcId="{4F59AB55-D751-45FC-A9BB-99B0B37B4BEF}" destId="{85D0A66D-E343-4D1B-BBE5-3465C9F4E266}" srcOrd="0" destOrd="0" presId="urn:microsoft.com/office/officeart/2005/8/layout/chevron2"/>
    <dgm:cxn modelId="{F8B27A5D-F21F-4B78-933C-2CC186E275EE}" srcId="{72ECB8B7-C844-467E-949C-D7362AD0DC4B}" destId="{4F59AB55-D751-45FC-A9BB-99B0B37B4BEF}" srcOrd="0" destOrd="0" parTransId="{5368A19C-651E-48AF-A511-DA39116F6C18}" sibTransId="{B6C51588-EAF4-4CC4-A987-ED2BE96E4CB6}"/>
    <dgm:cxn modelId="{83D2D767-ED8B-4FA6-9EBD-82E7396857D6}" type="presParOf" srcId="{A229CCC8-2E0A-4356-88F6-DE710FBD22DC}" destId="{D2709452-59F9-4A4B-9CAF-AAFD432AB68E}" srcOrd="0" destOrd="0" presId="urn:microsoft.com/office/officeart/2005/8/layout/chevron2"/>
    <dgm:cxn modelId="{0A5F7CDE-07FC-4F86-95CE-70D96685AC0F}" type="presParOf" srcId="{D2709452-59F9-4A4B-9CAF-AAFD432AB68E}" destId="{32B94343-0B95-4255-A6D8-84D2142D721D}" srcOrd="0" destOrd="0" presId="urn:microsoft.com/office/officeart/2005/8/layout/chevron2"/>
    <dgm:cxn modelId="{099DF36C-71D9-4F96-B050-DDE56711998C}" type="presParOf" srcId="{D2709452-59F9-4A4B-9CAF-AAFD432AB68E}" destId="{85D0A66D-E343-4D1B-BBE5-3465C9F4E266}" srcOrd="1" destOrd="0" presId="urn:microsoft.com/office/officeart/2005/8/layout/chevron2"/>
    <dgm:cxn modelId="{1FD9E9DB-E994-40E2-9476-8A37F7E87D52}" type="presParOf" srcId="{A229CCC8-2E0A-4356-88F6-DE710FBD22DC}" destId="{A6D9847B-30D3-4A74-BA3B-693431CA47C8}" srcOrd="1" destOrd="0" presId="urn:microsoft.com/office/officeart/2005/8/layout/chevron2"/>
    <dgm:cxn modelId="{E2A1E199-6F6B-4482-A2D8-3FBB10C30D62}" type="presParOf" srcId="{A229CCC8-2E0A-4356-88F6-DE710FBD22DC}" destId="{6E522DAD-F336-4914-BD93-4930C9FB27E9}" srcOrd="2" destOrd="0" presId="urn:microsoft.com/office/officeart/2005/8/layout/chevron2"/>
    <dgm:cxn modelId="{4BC04D62-B81D-45B4-A72B-D6BA117572C2}" type="presParOf" srcId="{6E522DAD-F336-4914-BD93-4930C9FB27E9}" destId="{170E7996-7334-4313-B4E8-2A13E536B3F7}" srcOrd="0" destOrd="0" presId="urn:microsoft.com/office/officeart/2005/8/layout/chevron2"/>
    <dgm:cxn modelId="{F57FC880-66E8-438E-8FA3-648FA03DDF38}" type="presParOf" srcId="{6E522DAD-F336-4914-BD93-4930C9FB27E9}" destId="{1A98913C-CAD8-4F33-8940-6C8D2EF1F4C2}" srcOrd="1" destOrd="0" presId="urn:microsoft.com/office/officeart/2005/8/layout/chevron2"/>
    <dgm:cxn modelId="{13A43666-33A4-498C-B7FD-1C816A5D6951}" type="presParOf" srcId="{A229CCC8-2E0A-4356-88F6-DE710FBD22DC}" destId="{7C099F41-C2EE-4159-A35D-B8EA6801186D}" srcOrd="3" destOrd="0" presId="urn:microsoft.com/office/officeart/2005/8/layout/chevron2"/>
    <dgm:cxn modelId="{AACA5C5D-47A9-4DBF-B35F-0B596E067672}" type="presParOf" srcId="{A229CCC8-2E0A-4356-88F6-DE710FBD22DC}" destId="{82FFE077-8892-4F4A-A7DD-18CD8FA9CCA3}" srcOrd="4" destOrd="0" presId="urn:microsoft.com/office/officeart/2005/8/layout/chevron2"/>
    <dgm:cxn modelId="{138EAB5A-507C-465B-98CA-DF23C4C410FD}" type="presParOf" srcId="{82FFE077-8892-4F4A-A7DD-18CD8FA9CCA3}" destId="{25782133-4779-4B7D-AE9E-0F6141C79F79}" srcOrd="0" destOrd="0" presId="urn:microsoft.com/office/officeart/2005/8/layout/chevron2"/>
    <dgm:cxn modelId="{D383A851-A54B-4AE4-A5A5-6413B745D3DF}" type="presParOf" srcId="{82FFE077-8892-4F4A-A7DD-18CD8FA9CCA3}" destId="{9BDC86B9-532B-4A94-8D3A-1D277A2D8E7A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FBDE3907-258D-4A3C-9095-EEC91CAA69FC}" type="doc">
      <dgm:prSet loTypeId="urn:microsoft.com/office/officeart/2005/8/layout/chevron2" loCatId="list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ru-RU"/>
        </a:p>
      </dgm:t>
    </dgm:pt>
    <dgm:pt modelId="{4B8F09C2-BD32-4FCA-B830-CF393F4A0F7A}">
      <dgm:prSet phldrT="[Текст]"/>
      <dgm:spPr/>
      <dgm:t>
        <a:bodyPr/>
        <a:lstStyle/>
        <a:p>
          <a:r>
            <a:rPr lang="ru-RU" dirty="0" smtClean="0"/>
            <a:t>100%</a:t>
          </a:r>
          <a:endParaRPr lang="ru-RU" dirty="0"/>
        </a:p>
      </dgm:t>
    </dgm:pt>
    <dgm:pt modelId="{676DC87B-DD5E-4F6B-AB19-F80C5A9747D8}" type="parTrans" cxnId="{3807A5F5-A671-487C-B1D3-DB6F4733966D}">
      <dgm:prSet/>
      <dgm:spPr/>
      <dgm:t>
        <a:bodyPr/>
        <a:lstStyle/>
        <a:p>
          <a:endParaRPr lang="ru-RU"/>
        </a:p>
      </dgm:t>
    </dgm:pt>
    <dgm:pt modelId="{8459163A-CFDE-4A9C-8DB6-A2C77DDA845D}" type="sibTrans" cxnId="{3807A5F5-A671-487C-B1D3-DB6F4733966D}">
      <dgm:prSet/>
      <dgm:spPr/>
      <dgm:t>
        <a:bodyPr/>
        <a:lstStyle/>
        <a:p>
          <a:endParaRPr lang="ru-RU"/>
        </a:p>
      </dgm:t>
    </dgm:pt>
    <dgm:pt modelId="{70EE5B4C-3AAA-47A7-89A6-DD651FD1446B}">
      <dgm:prSet phldrT="[Текст]"/>
      <dgm:spPr/>
      <dgm:t>
        <a:bodyPr/>
        <a:lstStyle/>
        <a:p>
          <a:r>
            <a:rPr lang="ru-RU" dirty="0" smtClean="0"/>
            <a:t>микробиология, вирусология, иммунология</a:t>
          </a:r>
          <a:endParaRPr lang="ru-RU" dirty="0"/>
        </a:p>
      </dgm:t>
    </dgm:pt>
    <dgm:pt modelId="{03721AE0-89B9-437F-B286-D1F9636535C1}" type="parTrans" cxnId="{1E6C2800-9BF1-424C-89F8-4F73E4E1CB9B}">
      <dgm:prSet/>
      <dgm:spPr/>
      <dgm:t>
        <a:bodyPr/>
        <a:lstStyle/>
        <a:p>
          <a:endParaRPr lang="ru-RU"/>
        </a:p>
      </dgm:t>
    </dgm:pt>
    <dgm:pt modelId="{79591801-C6BD-4E0D-BF86-75C5996CE025}" type="sibTrans" cxnId="{1E6C2800-9BF1-424C-89F8-4F73E4E1CB9B}">
      <dgm:prSet/>
      <dgm:spPr/>
      <dgm:t>
        <a:bodyPr/>
        <a:lstStyle/>
        <a:p>
          <a:endParaRPr lang="ru-RU"/>
        </a:p>
      </dgm:t>
    </dgm:pt>
    <dgm:pt modelId="{6F2105E9-679D-4ACF-BAD9-2122FA162A2E}">
      <dgm:prSet phldrT="[Текст]"/>
      <dgm:spPr/>
      <dgm:t>
        <a:bodyPr/>
        <a:lstStyle/>
        <a:p>
          <a:r>
            <a:rPr lang="ru-RU" dirty="0" smtClean="0"/>
            <a:t>58%</a:t>
          </a:r>
          <a:endParaRPr lang="ru-RU" dirty="0"/>
        </a:p>
      </dgm:t>
    </dgm:pt>
    <dgm:pt modelId="{34EB373A-E04A-491A-A166-4B8027A6F676}" type="parTrans" cxnId="{7E666CB0-5A64-4E8D-881F-293A5457571B}">
      <dgm:prSet/>
      <dgm:spPr/>
      <dgm:t>
        <a:bodyPr/>
        <a:lstStyle/>
        <a:p>
          <a:endParaRPr lang="ru-RU"/>
        </a:p>
      </dgm:t>
    </dgm:pt>
    <dgm:pt modelId="{C57DEC9E-BF15-4E9E-BF18-771BFAEFDEF2}" type="sibTrans" cxnId="{7E666CB0-5A64-4E8D-881F-293A5457571B}">
      <dgm:prSet/>
      <dgm:spPr/>
      <dgm:t>
        <a:bodyPr/>
        <a:lstStyle/>
        <a:p>
          <a:endParaRPr lang="ru-RU"/>
        </a:p>
      </dgm:t>
    </dgm:pt>
    <dgm:pt modelId="{FB43D1D7-1EF3-4C91-B54A-EB332E6FBC02}">
      <dgm:prSet phldrT="[Текст]"/>
      <dgm:spPr/>
      <dgm:t>
        <a:bodyPr/>
        <a:lstStyle/>
        <a:p>
          <a:r>
            <a:rPr lang="ru-RU" dirty="0" smtClean="0"/>
            <a:t>анатомия и физиология</a:t>
          </a:r>
          <a:endParaRPr lang="ru-RU" dirty="0"/>
        </a:p>
      </dgm:t>
    </dgm:pt>
    <dgm:pt modelId="{BF22EADE-C480-40B9-B4AE-73201FC93D2E}" type="parTrans" cxnId="{71D74361-F84E-4E88-97D4-07E6248CF167}">
      <dgm:prSet/>
      <dgm:spPr/>
      <dgm:t>
        <a:bodyPr/>
        <a:lstStyle/>
        <a:p>
          <a:endParaRPr lang="ru-RU"/>
        </a:p>
      </dgm:t>
    </dgm:pt>
    <dgm:pt modelId="{7CC7E89D-A598-4358-A502-95E0B7A2BF07}" type="sibTrans" cxnId="{71D74361-F84E-4E88-97D4-07E6248CF167}">
      <dgm:prSet/>
      <dgm:spPr/>
      <dgm:t>
        <a:bodyPr/>
        <a:lstStyle/>
        <a:p>
          <a:endParaRPr lang="ru-RU"/>
        </a:p>
      </dgm:t>
    </dgm:pt>
    <dgm:pt modelId="{0C6C1742-0234-4F6C-8B9D-B77CE179581A}">
      <dgm:prSet phldrT="[Текст]"/>
      <dgm:spPr/>
      <dgm:t>
        <a:bodyPr/>
        <a:lstStyle/>
        <a:p>
          <a:r>
            <a:rPr lang="ru-RU" dirty="0" smtClean="0"/>
            <a:t>21%</a:t>
          </a:r>
          <a:endParaRPr lang="ru-RU" dirty="0"/>
        </a:p>
      </dgm:t>
    </dgm:pt>
    <dgm:pt modelId="{8D17F081-D546-442B-92ED-94DE8A9F86AC}" type="parTrans" cxnId="{D6759E25-5C98-44E1-AF13-DA853B29FB43}">
      <dgm:prSet/>
      <dgm:spPr/>
      <dgm:t>
        <a:bodyPr/>
        <a:lstStyle/>
        <a:p>
          <a:endParaRPr lang="ru-RU"/>
        </a:p>
      </dgm:t>
    </dgm:pt>
    <dgm:pt modelId="{51AE347F-C6F7-4106-A80A-D05F8286C88B}" type="sibTrans" cxnId="{D6759E25-5C98-44E1-AF13-DA853B29FB43}">
      <dgm:prSet/>
      <dgm:spPr/>
      <dgm:t>
        <a:bodyPr/>
        <a:lstStyle/>
        <a:p>
          <a:endParaRPr lang="ru-RU"/>
        </a:p>
      </dgm:t>
    </dgm:pt>
    <dgm:pt modelId="{FDC77D0C-C510-42B4-B9BC-409E35446D42}">
      <dgm:prSet phldrT="[Текст]"/>
      <dgm:spPr/>
      <dgm:t>
        <a:bodyPr/>
        <a:lstStyle/>
        <a:p>
          <a:r>
            <a:rPr lang="ru-RU" dirty="0" smtClean="0"/>
            <a:t>латинский	язык</a:t>
          </a:r>
          <a:endParaRPr lang="ru-RU" dirty="0"/>
        </a:p>
      </dgm:t>
    </dgm:pt>
    <dgm:pt modelId="{1A07465A-FCD1-408F-8A40-E63BEED66718}" type="parTrans" cxnId="{F64DF579-AEDE-4032-8A6F-411B209CC7FF}">
      <dgm:prSet/>
      <dgm:spPr/>
      <dgm:t>
        <a:bodyPr/>
        <a:lstStyle/>
        <a:p>
          <a:endParaRPr lang="ru-RU"/>
        </a:p>
      </dgm:t>
    </dgm:pt>
    <dgm:pt modelId="{FE234106-0DAA-4001-ACE9-92359D6E52E0}" type="sibTrans" cxnId="{F64DF579-AEDE-4032-8A6F-411B209CC7FF}">
      <dgm:prSet/>
      <dgm:spPr/>
      <dgm:t>
        <a:bodyPr/>
        <a:lstStyle/>
        <a:p>
          <a:endParaRPr lang="ru-RU"/>
        </a:p>
      </dgm:t>
    </dgm:pt>
    <dgm:pt modelId="{BD2EA054-2EBD-4D7C-AE98-5390605846D5}" type="pres">
      <dgm:prSet presAssocID="{FBDE3907-258D-4A3C-9095-EEC91CAA69FC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3DE0CE5-84D9-4042-895D-DBDE87C10291}" type="pres">
      <dgm:prSet presAssocID="{4B8F09C2-BD32-4FCA-B830-CF393F4A0F7A}" presName="composite" presStyleCnt="0"/>
      <dgm:spPr/>
    </dgm:pt>
    <dgm:pt modelId="{20D77F0C-F57E-405F-A58E-0E77CB6437E9}" type="pres">
      <dgm:prSet presAssocID="{4B8F09C2-BD32-4FCA-B830-CF393F4A0F7A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0CCD6BF-89BF-43CE-9C88-EF78C39D257E}" type="pres">
      <dgm:prSet presAssocID="{4B8F09C2-BD32-4FCA-B830-CF393F4A0F7A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692DADE-942A-4ADB-9598-0B9024535C0E}" type="pres">
      <dgm:prSet presAssocID="{8459163A-CFDE-4A9C-8DB6-A2C77DDA845D}" presName="sp" presStyleCnt="0"/>
      <dgm:spPr/>
    </dgm:pt>
    <dgm:pt modelId="{296A25C9-50D7-4CDF-B1FF-EEFB324DA602}" type="pres">
      <dgm:prSet presAssocID="{6F2105E9-679D-4ACF-BAD9-2122FA162A2E}" presName="composite" presStyleCnt="0"/>
      <dgm:spPr/>
    </dgm:pt>
    <dgm:pt modelId="{237D94AD-779C-4B75-BEC9-5C01C8C5A60F}" type="pres">
      <dgm:prSet presAssocID="{6F2105E9-679D-4ACF-BAD9-2122FA162A2E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EBC2934-C25D-414A-99EA-37E68E01C6AB}" type="pres">
      <dgm:prSet presAssocID="{6F2105E9-679D-4ACF-BAD9-2122FA162A2E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B4CA29D-5959-4348-822E-3A3DCD5F6E26}" type="pres">
      <dgm:prSet presAssocID="{C57DEC9E-BF15-4E9E-BF18-771BFAEFDEF2}" presName="sp" presStyleCnt="0"/>
      <dgm:spPr/>
    </dgm:pt>
    <dgm:pt modelId="{C3E87FF4-63FB-480F-B294-D5DED85F3F2F}" type="pres">
      <dgm:prSet presAssocID="{0C6C1742-0234-4F6C-8B9D-B77CE179581A}" presName="composite" presStyleCnt="0"/>
      <dgm:spPr/>
    </dgm:pt>
    <dgm:pt modelId="{7C7B43B0-54A7-4A86-B562-35FC2E5B5919}" type="pres">
      <dgm:prSet presAssocID="{0C6C1742-0234-4F6C-8B9D-B77CE179581A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6B99240-81ED-4B87-A690-AE62B29C3DB1}" type="pres">
      <dgm:prSet presAssocID="{0C6C1742-0234-4F6C-8B9D-B77CE179581A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64DF579-AEDE-4032-8A6F-411B209CC7FF}" srcId="{0C6C1742-0234-4F6C-8B9D-B77CE179581A}" destId="{FDC77D0C-C510-42B4-B9BC-409E35446D42}" srcOrd="0" destOrd="0" parTransId="{1A07465A-FCD1-408F-8A40-E63BEED66718}" sibTransId="{FE234106-0DAA-4001-ACE9-92359D6E52E0}"/>
    <dgm:cxn modelId="{3D394841-9938-480F-B225-93A3973DFA81}" type="presOf" srcId="{4B8F09C2-BD32-4FCA-B830-CF393F4A0F7A}" destId="{20D77F0C-F57E-405F-A58E-0E77CB6437E9}" srcOrd="0" destOrd="0" presId="urn:microsoft.com/office/officeart/2005/8/layout/chevron2"/>
    <dgm:cxn modelId="{204E5B1D-AD41-4DAC-B5C9-52BE62C4F7BD}" type="presOf" srcId="{0C6C1742-0234-4F6C-8B9D-B77CE179581A}" destId="{7C7B43B0-54A7-4A86-B562-35FC2E5B5919}" srcOrd="0" destOrd="0" presId="urn:microsoft.com/office/officeart/2005/8/layout/chevron2"/>
    <dgm:cxn modelId="{D6759E25-5C98-44E1-AF13-DA853B29FB43}" srcId="{FBDE3907-258D-4A3C-9095-EEC91CAA69FC}" destId="{0C6C1742-0234-4F6C-8B9D-B77CE179581A}" srcOrd="2" destOrd="0" parTransId="{8D17F081-D546-442B-92ED-94DE8A9F86AC}" sibTransId="{51AE347F-C6F7-4106-A80A-D05F8286C88B}"/>
    <dgm:cxn modelId="{73C437AA-22E8-4CE2-AC35-3851BB66884A}" type="presOf" srcId="{FDC77D0C-C510-42B4-B9BC-409E35446D42}" destId="{16B99240-81ED-4B87-A690-AE62B29C3DB1}" srcOrd="0" destOrd="0" presId="urn:microsoft.com/office/officeart/2005/8/layout/chevron2"/>
    <dgm:cxn modelId="{DCFD03DF-F833-450F-B8A4-EE11FFA18C25}" type="presOf" srcId="{70EE5B4C-3AAA-47A7-89A6-DD651FD1446B}" destId="{80CCD6BF-89BF-43CE-9C88-EF78C39D257E}" srcOrd="0" destOrd="0" presId="urn:microsoft.com/office/officeart/2005/8/layout/chevron2"/>
    <dgm:cxn modelId="{919B349C-750D-457D-B142-A85230A13589}" type="presOf" srcId="{FB43D1D7-1EF3-4C91-B54A-EB332E6FBC02}" destId="{FEBC2934-C25D-414A-99EA-37E68E01C6AB}" srcOrd="0" destOrd="0" presId="urn:microsoft.com/office/officeart/2005/8/layout/chevron2"/>
    <dgm:cxn modelId="{7E666CB0-5A64-4E8D-881F-293A5457571B}" srcId="{FBDE3907-258D-4A3C-9095-EEC91CAA69FC}" destId="{6F2105E9-679D-4ACF-BAD9-2122FA162A2E}" srcOrd="1" destOrd="0" parTransId="{34EB373A-E04A-491A-A166-4B8027A6F676}" sibTransId="{C57DEC9E-BF15-4E9E-BF18-771BFAEFDEF2}"/>
    <dgm:cxn modelId="{3807A5F5-A671-487C-B1D3-DB6F4733966D}" srcId="{FBDE3907-258D-4A3C-9095-EEC91CAA69FC}" destId="{4B8F09C2-BD32-4FCA-B830-CF393F4A0F7A}" srcOrd="0" destOrd="0" parTransId="{676DC87B-DD5E-4F6B-AB19-F80C5A9747D8}" sibTransId="{8459163A-CFDE-4A9C-8DB6-A2C77DDA845D}"/>
    <dgm:cxn modelId="{1E6C2800-9BF1-424C-89F8-4F73E4E1CB9B}" srcId="{4B8F09C2-BD32-4FCA-B830-CF393F4A0F7A}" destId="{70EE5B4C-3AAA-47A7-89A6-DD651FD1446B}" srcOrd="0" destOrd="0" parTransId="{03721AE0-89B9-437F-B286-D1F9636535C1}" sibTransId="{79591801-C6BD-4E0D-BF86-75C5996CE025}"/>
    <dgm:cxn modelId="{71D74361-F84E-4E88-97D4-07E6248CF167}" srcId="{6F2105E9-679D-4ACF-BAD9-2122FA162A2E}" destId="{FB43D1D7-1EF3-4C91-B54A-EB332E6FBC02}" srcOrd="0" destOrd="0" parTransId="{BF22EADE-C480-40B9-B4AE-73201FC93D2E}" sibTransId="{7CC7E89D-A598-4358-A502-95E0B7A2BF07}"/>
    <dgm:cxn modelId="{69408087-09F8-4C99-A100-72D17A38F0CD}" type="presOf" srcId="{6F2105E9-679D-4ACF-BAD9-2122FA162A2E}" destId="{237D94AD-779C-4B75-BEC9-5C01C8C5A60F}" srcOrd="0" destOrd="0" presId="urn:microsoft.com/office/officeart/2005/8/layout/chevron2"/>
    <dgm:cxn modelId="{BCC9E32D-1800-4812-BAD9-F32A3A2CE5CC}" type="presOf" srcId="{FBDE3907-258D-4A3C-9095-EEC91CAA69FC}" destId="{BD2EA054-2EBD-4D7C-AE98-5390605846D5}" srcOrd="0" destOrd="0" presId="urn:microsoft.com/office/officeart/2005/8/layout/chevron2"/>
    <dgm:cxn modelId="{A549CB1F-D3C1-4271-8652-6F452B458F13}" type="presParOf" srcId="{BD2EA054-2EBD-4D7C-AE98-5390605846D5}" destId="{F3DE0CE5-84D9-4042-895D-DBDE87C10291}" srcOrd="0" destOrd="0" presId="urn:microsoft.com/office/officeart/2005/8/layout/chevron2"/>
    <dgm:cxn modelId="{F4EDD9C0-3E18-4329-9DEF-D0E87C1D154C}" type="presParOf" srcId="{F3DE0CE5-84D9-4042-895D-DBDE87C10291}" destId="{20D77F0C-F57E-405F-A58E-0E77CB6437E9}" srcOrd="0" destOrd="0" presId="urn:microsoft.com/office/officeart/2005/8/layout/chevron2"/>
    <dgm:cxn modelId="{85F566D1-782F-403C-AA6C-22085983294C}" type="presParOf" srcId="{F3DE0CE5-84D9-4042-895D-DBDE87C10291}" destId="{80CCD6BF-89BF-43CE-9C88-EF78C39D257E}" srcOrd="1" destOrd="0" presId="urn:microsoft.com/office/officeart/2005/8/layout/chevron2"/>
    <dgm:cxn modelId="{99659AC0-B044-45E4-A0BF-C6EBCBC74261}" type="presParOf" srcId="{BD2EA054-2EBD-4D7C-AE98-5390605846D5}" destId="{4692DADE-942A-4ADB-9598-0B9024535C0E}" srcOrd="1" destOrd="0" presId="urn:microsoft.com/office/officeart/2005/8/layout/chevron2"/>
    <dgm:cxn modelId="{55C5D39C-7E3B-427F-B090-E9795A9D7F13}" type="presParOf" srcId="{BD2EA054-2EBD-4D7C-AE98-5390605846D5}" destId="{296A25C9-50D7-4CDF-B1FF-EEFB324DA602}" srcOrd="2" destOrd="0" presId="urn:microsoft.com/office/officeart/2005/8/layout/chevron2"/>
    <dgm:cxn modelId="{5AFD21BE-B626-4D82-AE98-91CFB2C3B017}" type="presParOf" srcId="{296A25C9-50D7-4CDF-B1FF-EEFB324DA602}" destId="{237D94AD-779C-4B75-BEC9-5C01C8C5A60F}" srcOrd="0" destOrd="0" presId="urn:microsoft.com/office/officeart/2005/8/layout/chevron2"/>
    <dgm:cxn modelId="{8674E3FD-D073-4216-B3B0-EFD353ABEF02}" type="presParOf" srcId="{296A25C9-50D7-4CDF-B1FF-EEFB324DA602}" destId="{FEBC2934-C25D-414A-99EA-37E68E01C6AB}" srcOrd="1" destOrd="0" presId="urn:microsoft.com/office/officeart/2005/8/layout/chevron2"/>
    <dgm:cxn modelId="{B4D9FCF0-05E1-4222-9C2F-0D6409DAB8B5}" type="presParOf" srcId="{BD2EA054-2EBD-4D7C-AE98-5390605846D5}" destId="{FB4CA29D-5959-4348-822E-3A3DCD5F6E26}" srcOrd="3" destOrd="0" presId="urn:microsoft.com/office/officeart/2005/8/layout/chevron2"/>
    <dgm:cxn modelId="{4B2F20D3-4E04-4FC0-A212-5B7800E11B31}" type="presParOf" srcId="{BD2EA054-2EBD-4D7C-AE98-5390605846D5}" destId="{C3E87FF4-63FB-480F-B294-D5DED85F3F2F}" srcOrd="4" destOrd="0" presId="urn:microsoft.com/office/officeart/2005/8/layout/chevron2"/>
    <dgm:cxn modelId="{B896FBC3-389A-44F3-BA43-9163AAD5DE4A}" type="presParOf" srcId="{C3E87FF4-63FB-480F-B294-D5DED85F3F2F}" destId="{7C7B43B0-54A7-4A86-B562-35FC2E5B5919}" srcOrd="0" destOrd="0" presId="urn:microsoft.com/office/officeart/2005/8/layout/chevron2"/>
    <dgm:cxn modelId="{201F7785-D943-4AC2-A71B-2BB90279488A}" type="presParOf" srcId="{C3E87FF4-63FB-480F-B294-D5DED85F3F2F}" destId="{16B99240-81ED-4B87-A690-AE62B29C3DB1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2744396B-A99D-468C-8B4A-57CC0AB2AF9B}" type="doc">
      <dgm:prSet loTypeId="urn:microsoft.com/office/officeart/2005/8/layout/chevron2" loCatId="list" qsTypeId="urn:microsoft.com/office/officeart/2005/8/quickstyle/simple1" qsCatId="simple" csTypeId="urn:microsoft.com/office/officeart/2005/8/colors/accent0_2" csCatId="mainScheme" phldr="1"/>
      <dgm:spPr/>
      <dgm:t>
        <a:bodyPr/>
        <a:lstStyle/>
        <a:p>
          <a:endParaRPr lang="ru-RU"/>
        </a:p>
      </dgm:t>
    </dgm:pt>
    <dgm:pt modelId="{046E41E1-6E0E-4678-BDB9-8837D7306E21}">
      <dgm:prSet phldrT="[Текст]"/>
      <dgm:spPr/>
      <dgm:t>
        <a:bodyPr/>
        <a:lstStyle/>
        <a:p>
          <a:r>
            <a:rPr lang="ru-RU" dirty="0" smtClean="0"/>
            <a:t>17%</a:t>
          </a:r>
          <a:endParaRPr lang="ru-RU" dirty="0"/>
        </a:p>
      </dgm:t>
    </dgm:pt>
    <dgm:pt modelId="{5BF5674C-9B52-4603-8907-0CA530B0DD6E}" type="parTrans" cxnId="{61226E27-8F3D-4EB2-9450-FE5B9D0CACC2}">
      <dgm:prSet/>
      <dgm:spPr/>
      <dgm:t>
        <a:bodyPr/>
        <a:lstStyle/>
        <a:p>
          <a:endParaRPr lang="ru-RU"/>
        </a:p>
      </dgm:t>
    </dgm:pt>
    <dgm:pt modelId="{E9CA92C3-5506-40E8-BB82-3A1A97647378}" type="sibTrans" cxnId="{61226E27-8F3D-4EB2-9450-FE5B9D0CACC2}">
      <dgm:prSet/>
      <dgm:spPr/>
      <dgm:t>
        <a:bodyPr/>
        <a:lstStyle/>
        <a:p>
          <a:endParaRPr lang="ru-RU"/>
        </a:p>
      </dgm:t>
    </dgm:pt>
    <dgm:pt modelId="{EE02560F-1109-4346-A3FB-B07B9FB890F5}">
      <dgm:prSet phldrT="[Текст]"/>
      <dgm:spPr/>
      <dgm:t>
        <a:bodyPr/>
        <a:lstStyle/>
        <a:p>
          <a:r>
            <a:rPr lang="ru-RU" dirty="0" smtClean="0"/>
            <a:t>сестринское дело и манипуляционная техника</a:t>
          </a:r>
          <a:endParaRPr lang="ru-RU" dirty="0"/>
        </a:p>
      </dgm:t>
    </dgm:pt>
    <dgm:pt modelId="{887BA813-F436-41A9-9B3C-AE290E5BB00B}" type="parTrans" cxnId="{50941F02-FBCC-4F7F-B523-551586C88819}">
      <dgm:prSet/>
      <dgm:spPr/>
      <dgm:t>
        <a:bodyPr/>
        <a:lstStyle/>
        <a:p>
          <a:endParaRPr lang="ru-RU"/>
        </a:p>
      </dgm:t>
    </dgm:pt>
    <dgm:pt modelId="{68E6C14C-C39D-47C9-AEFB-55250361953F}" type="sibTrans" cxnId="{50941F02-FBCC-4F7F-B523-551586C88819}">
      <dgm:prSet/>
      <dgm:spPr/>
      <dgm:t>
        <a:bodyPr/>
        <a:lstStyle/>
        <a:p>
          <a:endParaRPr lang="ru-RU"/>
        </a:p>
      </dgm:t>
    </dgm:pt>
    <dgm:pt modelId="{E8FC0714-02EB-4CCA-93C5-1BCAD6FDD538}">
      <dgm:prSet phldrT="[Текст]"/>
      <dgm:spPr/>
      <dgm:t>
        <a:bodyPr/>
        <a:lstStyle/>
        <a:p>
          <a:r>
            <a:rPr lang="ru-RU" dirty="0" smtClean="0"/>
            <a:t>6,2%</a:t>
          </a:r>
          <a:endParaRPr lang="ru-RU" dirty="0"/>
        </a:p>
      </dgm:t>
    </dgm:pt>
    <dgm:pt modelId="{F7BAB856-CF9A-4BD9-9CDB-D2EC719B4EB6}" type="parTrans" cxnId="{6B36C930-1148-4CB2-9661-D02537EC99C6}">
      <dgm:prSet/>
      <dgm:spPr/>
      <dgm:t>
        <a:bodyPr/>
        <a:lstStyle/>
        <a:p>
          <a:endParaRPr lang="ru-RU"/>
        </a:p>
      </dgm:t>
    </dgm:pt>
    <dgm:pt modelId="{D36B97B9-78E4-4C8E-B94E-30C8D0A54A56}" type="sibTrans" cxnId="{6B36C930-1148-4CB2-9661-D02537EC99C6}">
      <dgm:prSet/>
      <dgm:spPr/>
      <dgm:t>
        <a:bodyPr/>
        <a:lstStyle/>
        <a:p>
          <a:endParaRPr lang="ru-RU"/>
        </a:p>
      </dgm:t>
    </dgm:pt>
    <dgm:pt modelId="{83F2F162-77B1-4290-A7AC-D7E3E8DEB0CA}">
      <dgm:prSet phldrT="[Текст]"/>
      <dgm:spPr/>
      <dgm:t>
        <a:bodyPr/>
        <a:lstStyle/>
        <a:p>
          <a:r>
            <a:rPr lang="ru-RU" dirty="0" smtClean="0"/>
            <a:t>фармакология</a:t>
          </a:r>
          <a:endParaRPr lang="ru-RU" dirty="0"/>
        </a:p>
      </dgm:t>
    </dgm:pt>
    <dgm:pt modelId="{95D6B7DF-6EEF-40B3-8CDE-E7830FD69AF1}" type="parTrans" cxnId="{C96A3360-9761-4AD2-837A-57EB22DBEDBE}">
      <dgm:prSet/>
      <dgm:spPr/>
      <dgm:t>
        <a:bodyPr/>
        <a:lstStyle/>
        <a:p>
          <a:endParaRPr lang="ru-RU"/>
        </a:p>
      </dgm:t>
    </dgm:pt>
    <dgm:pt modelId="{3E5EB18E-7343-4983-858B-0434146BBF36}" type="sibTrans" cxnId="{C96A3360-9761-4AD2-837A-57EB22DBEDBE}">
      <dgm:prSet/>
      <dgm:spPr/>
      <dgm:t>
        <a:bodyPr/>
        <a:lstStyle/>
        <a:p>
          <a:endParaRPr lang="ru-RU"/>
        </a:p>
      </dgm:t>
    </dgm:pt>
    <dgm:pt modelId="{A6158D7F-62FC-49F9-985F-383AB80A4767}">
      <dgm:prSet phldrT="[Текст]"/>
      <dgm:spPr/>
      <dgm:t>
        <a:bodyPr/>
        <a:lstStyle/>
        <a:p>
          <a:r>
            <a:rPr lang="ru-RU" dirty="0" smtClean="0"/>
            <a:t>15%</a:t>
          </a:r>
          <a:endParaRPr lang="ru-RU" dirty="0"/>
        </a:p>
      </dgm:t>
    </dgm:pt>
    <dgm:pt modelId="{82AC9EFC-A6F0-46D4-9962-DB6A1476A717}" type="parTrans" cxnId="{FC22BCB3-1A26-4CB0-AD88-B1C6C2BA8E14}">
      <dgm:prSet/>
      <dgm:spPr/>
      <dgm:t>
        <a:bodyPr/>
        <a:lstStyle/>
        <a:p>
          <a:endParaRPr lang="ru-RU"/>
        </a:p>
      </dgm:t>
    </dgm:pt>
    <dgm:pt modelId="{DC7B2F92-DA5E-4054-973D-089888BA5FE5}" type="sibTrans" cxnId="{FC22BCB3-1A26-4CB0-AD88-B1C6C2BA8E14}">
      <dgm:prSet/>
      <dgm:spPr/>
      <dgm:t>
        <a:bodyPr/>
        <a:lstStyle/>
        <a:p>
          <a:endParaRPr lang="ru-RU"/>
        </a:p>
      </dgm:t>
    </dgm:pt>
    <dgm:pt modelId="{EB3FFAA6-1344-4533-B74C-0F132B6A20EC}">
      <dgm:prSet phldrT="[Текст]"/>
      <dgm:spPr/>
      <dgm:t>
        <a:bodyPr/>
        <a:lstStyle/>
        <a:p>
          <a:r>
            <a:rPr lang="ru-RU" dirty="0" smtClean="0"/>
            <a:t>терапевтическая стоматология (</a:t>
          </a:r>
          <a:r>
            <a:rPr lang="ru-RU" dirty="0" err="1" smtClean="0"/>
            <a:t>з</a:t>
          </a:r>
          <a:r>
            <a:rPr lang="ru-RU" dirty="0" smtClean="0"/>
            <a:t>/</a:t>
          </a:r>
          <a:r>
            <a:rPr lang="ru-RU" dirty="0" err="1" smtClean="0"/>
            <a:t>ф</a:t>
          </a:r>
          <a:r>
            <a:rPr lang="ru-RU" dirty="0" smtClean="0"/>
            <a:t>)</a:t>
          </a:r>
          <a:endParaRPr lang="ru-RU" dirty="0"/>
        </a:p>
      </dgm:t>
    </dgm:pt>
    <dgm:pt modelId="{C71FD050-5237-4DA0-AA12-8D248E46E517}" type="parTrans" cxnId="{9D925C68-8A8A-4491-987B-2D2096A08318}">
      <dgm:prSet/>
      <dgm:spPr/>
      <dgm:t>
        <a:bodyPr/>
        <a:lstStyle/>
        <a:p>
          <a:endParaRPr lang="ru-RU"/>
        </a:p>
      </dgm:t>
    </dgm:pt>
    <dgm:pt modelId="{6770F11E-D933-4C2D-A705-D00B2E5E417F}" type="sibTrans" cxnId="{9D925C68-8A8A-4491-987B-2D2096A08318}">
      <dgm:prSet/>
      <dgm:spPr/>
      <dgm:t>
        <a:bodyPr/>
        <a:lstStyle/>
        <a:p>
          <a:endParaRPr lang="ru-RU"/>
        </a:p>
      </dgm:t>
    </dgm:pt>
    <dgm:pt modelId="{527FBB91-2F5D-4A22-8C13-D0CC0CECABC0}" type="pres">
      <dgm:prSet presAssocID="{2744396B-A99D-468C-8B4A-57CC0AB2AF9B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1B42774-C752-416F-888C-2B01C3AF42C2}" type="pres">
      <dgm:prSet presAssocID="{046E41E1-6E0E-4678-BDB9-8837D7306E21}" presName="composite" presStyleCnt="0"/>
      <dgm:spPr/>
    </dgm:pt>
    <dgm:pt modelId="{30E155E1-B58B-4260-B425-7B0B6D0E53B1}" type="pres">
      <dgm:prSet presAssocID="{046E41E1-6E0E-4678-BDB9-8837D7306E21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2B74601-5D51-452D-87A1-6B82E553AD91}" type="pres">
      <dgm:prSet presAssocID="{046E41E1-6E0E-4678-BDB9-8837D7306E21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2FFB054-6506-456D-9851-EAE25515F61C}" type="pres">
      <dgm:prSet presAssocID="{E9CA92C3-5506-40E8-BB82-3A1A97647378}" presName="sp" presStyleCnt="0"/>
      <dgm:spPr/>
    </dgm:pt>
    <dgm:pt modelId="{CDD365C2-9592-47D6-9A7E-C567DD44C272}" type="pres">
      <dgm:prSet presAssocID="{E8FC0714-02EB-4CCA-93C5-1BCAD6FDD538}" presName="composite" presStyleCnt="0"/>
      <dgm:spPr/>
    </dgm:pt>
    <dgm:pt modelId="{F504068D-9B8F-45B7-B423-6CAAD56E0799}" type="pres">
      <dgm:prSet presAssocID="{E8FC0714-02EB-4CCA-93C5-1BCAD6FDD538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26DCF9B-FE5D-4C53-A019-922A59F962DF}" type="pres">
      <dgm:prSet presAssocID="{E8FC0714-02EB-4CCA-93C5-1BCAD6FDD538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37195B6-366E-4844-A65D-63D9AACEBD04}" type="pres">
      <dgm:prSet presAssocID="{D36B97B9-78E4-4C8E-B94E-30C8D0A54A56}" presName="sp" presStyleCnt="0"/>
      <dgm:spPr/>
    </dgm:pt>
    <dgm:pt modelId="{3CE3C382-952B-476B-A748-A147A6BF55BD}" type="pres">
      <dgm:prSet presAssocID="{A6158D7F-62FC-49F9-985F-383AB80A4767}" presName="composite" presStyleCnt="0"/>
      <dgm:spPr/>
    </dgm:pt>
    <dgm:pt modelId="{DE6EA3E4-A88E-491C-8C24-D98394ED2233}" type="pres">
      <dgm:prSet presAssocID="{A6158D7F-62FC-49F9-985F-383AB80A4767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BA285C3-6C22-4827-9B41-1DE3EE572B01}" type="pres">
      <dgm:prSet presAssocID="{A6158D7F-62FC-49F9-985F-383AB80A4767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DB17DBE-107D-46E7-843A-1828938BD0F5}" type="presOf" srcId="{EB3FFAA6-1344-4533-B74C-0F132B6A20EC}" destId="{CBA285C3-6C22-4827-9B41-1DE3EE572B01}" srcOrd="0" destOrd="0" presId="urn:microsoft.com/office/officeart/2005/8/layout/chevron2"/>
    <dgm:cxn modelId="{01DAD106-9895-4244-8F18-2AD1983B979A}" type="presOf" srcId="{A6158D7F-62FC-49F9-985F-383AB80A4767}" destId="{DE6EA3E4-A88E-491C-8C24-D98394ED2233}" srcOrd="0" destOrd="0" presId="urn:microsoft.com/office/officeart/2005/8/layout/chevron2"/>
    <dgm:cxn modelId="{6B36C930-1148-4CB2-9661-D02537EC99C6}" srcId="{2744396B-A99D-468C-8B4A-57CC0AB2AF9B}" destId="{E8FC0714-02EB-4CCA-93C5-1BCAD6FDD538}" srcOrd="1" destOrd="0" parTransId="{F7BAB856-CF9A-4BD9-9CDB-D2EC719B4EB6}" sibTransId="{D36B97B9-78E4-4C8E-B94E-30C8D0A54A56}"/>
    <dgm:cxn modelId="{61226E27-8F3D-4EB2-9450-FE5B9D0CACC2}" srcId="{2744396B-A99D-468C-8B4A-57CC0AB2AF9B}" destId="{046E41E1-6E0E-4678-BDB9-8837D7306E21}" srcOrd="0" destOrd="0" parTransId="{5BF5674C-9B52-4603-8907-0CA530B0DD6E}" sibTransId="{E9CA92C3-5506-40E8-BB82-3A1A97647378}"/>
    <dgm:cxn modelId="{C96A3360-9761-4AD2-837A-57EB22DBEDBE}" srcId="{E8FC0714-02EB-4CCA-93C5-1BCAD6FDD538}" destId="{83F2F162-77B1-4290-A7AC-D7E3E8DEB0CA}" srcOrd="0" destOrd="0" parTransId="{95D6B7DF-6EEF-40B3-8CDE-E7830FD69AF1}" sibTransId="{3E5EB18E-7343-4983-858B-0434146BBF36}"/>
    <dgm:cxn modelId="{FC22BCB3-1A26-4CB0-AD88-B1C6C2BA8E14}" srcId="{2744396B-A99D-468C-8B4A-57CC0AB2AF9B}" destId="{A6158D7F-62FC-49F9-985F-383AB80A4767}" srcOrd="2" destOrd="0" parTransId="{82AC9EFC-A6F0-46D4-9962-DB6A1476A717}" sibTransId="{DC7B2F92-DA5E-4054-973D-089888BA5FE5}"/>
    <dgm:cxn modelId="{ED03DA85-6EF5-4A51-B489-9FCA67E8EB2C}" type="presOf" srcId="{EE02560F-1109-4346-A3FB-B07B9FB890F5}" destId="{32B74601-5D51-452D-87A1-6B82E553AD91}" srcOrd="0" destOrd="0" presId="urn:microsoft.com/office/officeart/2005/8/layout/chevron2"/>
    <dgm:cxn modelId="{E630E2EE-94C7-4EA3-9AC6-2CA9466933C8}" type="presOf" srcId="{2744396B-A99D-468C-8B4A-57CC0AB2AF9B}" destId="{527FBB91-2F5D-4A22-8C13-D0CC0CECABC0}" srcOrd="0" destOrd="0" presId="urn:microsoft.com/office/officeart/2005/8/layout/chevron2"/>
    <dgm:cxn modelId="{D81B7DA5-5073-42DC-8483-7D8ADBB8F023}" type="presOf" srcId="{83F2F162-77B1-4290-A7AC-D7E3E8DEB0CA}" destId="{926DCF9B-FE5D-4C53-A019-922A59F962DF}" srcOrd="0" destOrd="0" presId="urn:microsoft.com/office/officeart/2005/8/layout/chevron2"/>
    <dgm:cxn modelId="{64685063-0615-451C-858F-718E8D03F3EB}" type="presOf" srcId="{046E41E1-6E0E-4678-BDB9-8837D7306E21}" destId="{30E155E1-B58B-4260-B425-7B0B6D0E53B1}" srcOrd="0" destOrd="0" presId="urn:microsoft.com/office/officeart/2005/8/layout/chevron2"/>
    <dgm:cxn modelId="{07378FAE-ED53-4F6E-8401-8E5E8EC54A9C}" type="presOf" srcId="{E8FC0714-02EB-4CCA-93C5-1BCAD6FDD538}" destId="{F504068D-9B8F-45B7-B423-6CAAD56E0799}" srcOrd="0" destOrd="0" presId="urn:microsoft.com/office/officeart/2005/8/layout/chevron2"/>
    <dgm:cxn modelId="{9D925C68-8A8A-4491-987B-2D2096A08318}" srcId="{A6158D7F-62FC-49F9-985F-383AB80A4767}" destId="{EB3FFAA6-1344-4533-B74C-0F132B6A20EC}" srcOrd="0" destOrd="0" parTransId="{C71FD050-5237-4DA0-AA12-8D248E46E517}" sibTransId="{6770F11E-D933-4C2D-A705-D00B2E5E417F}"/>
    <dgm:cxn modelId="{50941F02-FBCC-4F7F-B523-551586C88819}" srcId="{046E41E1-6E0E-4678-BDB9-8837D7306E21}" destId="{EE02560F-1109-4346-A3FB-B07B9FB890F5}" srcOrd="0" destOrd="0" parTransId="{887BA813-F436-41A9-9B3C-AE290E5BB00B}" sibTransId="{68E6C14C-C39D-47C9-AEFB-55250361953F}"/>
    <dgm:cxn modelId="{521637E9-45DA-466C-B4FB-64C3E7B84AF2}" type="presParOf" srcId="{527FBB91-2F5D-4A22-8C13-D0CC0CECABC0}" destId="{81B42774-C752-416F-888C-2B01C3AF42C2}" srcOrd="0" destOrd="0" presId="urn:microsoft.com/office/officeart/2005/8/layout/chevron2"/>
    <dgm:cxn modelId="{F323C5CF-2C8B-4265-9E4B-BCB9D4D24872}" type="presParOf" srcId="{81B42774-C752-416F-888C-2B01C3AF42C2}" destId="{30E155E1-B58B-4260-B425-7B0B6D0E53B1}" srcOrd="0" destOrd="0" presId="urn:microsoft.com/office/officeart/2005/8/layout/chevron2"/>
    <dgm:cxn modelId="{90B82C09-0A77-4E6B-8BD3-3092F389EBD6}" type="presParOf" srcId="{81B42774-C752-416F-888C-2B01C3AF42C2}" destId="{32B74601-5D51-452D-87A1-6B82E553AD91}" srcOrd="1" destOrd="0" presId="urn:microsoft.com/office/officeart/2005/8/layout/chevron2"/>
    <dgm:cxn modelId="{A35D8A07-A8A4-4956-B65D-A0C904A58627}" type="presParOf" srcId="{527FBB91-2F5D-4A22-8C13-D0CC0CECABC0}" destId="{32FFB054-6506-456D-9851-EAE25515F61C}" srcOrd="1" destOrd="0" presId="urn:microsoft.com/office/officeart/2005/8/layout/chevron2"/>
    <dgm:cxn modelId="{CB98F8C2-12A0-42CB-88B8-CDD58B5FB3F0}" type="presParOf" srcId="{527FBB91-2F5D-4A22-8C13-D0CC0CECABC0}" destId="{CDD365C2-9592-47D6-9A7E-C567DD44C272}" srcOrd="2" destOrd="0" presId="urn:microsoft.com/office/officeart/2005/8/layout/chevron2"/>
    <dgm:cxn modelId="{14459961-D216-470A-9C5A-127A1B511E18}" type="presParOf" srcId="{CDD365C2-9592-47D6-9A7E-C567DD44C272}" destId="{F504068D-9B8F-45B7-B423-6CAAD56E0799}" srcOrd="0" destOrd="0" presId="urn:microsoft.com/office/officeart/2005/8/layout/chevron2"/>
    <dgm:cxn modelId="{C82D8C2F-D58C-4DC2-949F-B594F0FF41FD}" type="presParOf" srcId="{CDD365C2-9592-47D6-9A7E-C567DD44C272}" destId="{926DCF9B-FE5D-4C53-A019-922A59F962DF}" srcOrd="1" destOrd="0" presId="urn:microsoft.com/office/officeart/2005/8/layout/chevron2"/>
    <dgm:cxn modelId="{7D126931-9D06-4B12-85DE-33945681229C}" type="presParOf" srcId="{527FBB91-2F5D-4A22-8C13-D0CC0CECABC0}" destId="{737195B6-366E-4844-A65D-63D9AACEBD04}" srcOrd="3" destOrd="0" presId="urn:microsoft.com/office/officeart/2005/8/layout/chevron2"/>
    <dgm:cxn modelId="{5DCA0F24-CAF9-4B15-A1F0-2340707AF14D}" type="presParOf" srcId="{527FBB91-2F5D-4A22-8C13-D0CC0CECABC0}" destId="{3CE3C382-952B-476B-A748-A147A6BF55BD}" srcOrd="4" destOrd="0" presId="urn:microsoft.com/office/officeart/2005/8/layout/chevron2"/>
    <dgm:cxn modelId="{CB8EB28B-13DB-4A9D-A225-5BFEEA6C3C35}" type="presParOf" srcId="{3CE3C382-952B-476B-A748-A147A6BF55BD}" destId="{DE6EA3E4-A88E-491C-8C24-D98394ED2233}" srcOrd="0" destOrd="0" presId="urn:microsoft.com/office/officeart/2005/8/layout/chevron2"/>
    <dgm:cxn modelId="{5AD9C99C-4FA6-45C0-9891-D41BCAEA16C0}" type="presParOf" srcId="{3CE3C382-952B-476B-A748-A147A6BF55BD}" destId="{CBA285C3-6C22-4827-9B41-1DE3EE572B01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54E6DCF-4F7F-4462-A63B-4E25CF89EB40}">
      <dsp:nvSpPr>
        <dsp:cNvPr id="0" name=""/>
        <dsp:cNvSpPr/>
      </dsp:nvSpPr>
      <dsp:spPr>
        <a:xfrm rot="5400000">
          <a:off x="-248760" y="251637"/>
          <a:ext cx="1658401" cy="1160881"/>
        </a:xfrm>
        <a:prstGeom prst="chevron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kern="1200" dirty="0" smtClean="0"/>
            <a:t>58%</a:t>
          </a:r>
          <a:endParaRPr lang="ru-RU" sz="2500" kern="1200" dirty="0"/>
        </a:p>
      </dsp:txBody>
      <dsp:txXfrm rot="5400000">
        <a:off x="-248760" y="251637"/>
        <a:ext cx="1658401" cy="1160881"/>
      </dsp:txXfrm>
    </dsp:sp>
    <dsp:sp modelId="{BA7E2853-DB58-4B43-AC20-3ABD8BA804A5}">
      <dsp:nvSpPr>
        <dsp:cNvPr id="0" name=""/>
        <dsp:cNvSpPr/>
      </dsp:nvSpPr>
      <dsp:spPr>
        <a:xfrm rot="5400000">
          <a:off x="4156260" y="-2992501"/>
          <a:ext cx="1077961" cy="7068718"/>
        </a:xfrm>
        <a:prstGeom prst="round2Same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4480" tIns="25400" rIns="25400" bIns="25400" numCol="1" spcCol="1270" anchor="ctr" anchorCtr="0">
          <a:noAutofit/>
        </a:bodyPr>
        <a:lstStyle/>
        <a:p>
          <a:pPr marL="285750" lvl="1" indent="-285750" algn="l" defTabSz="1778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4000" kern="1200" dirty="0" smtClean="0"/>
            <a:t>фармакология</a:t>
          </a:r>
          <a:endParaRPr lang="ru-RU" sz="4000" kern="1200" dirty="0"/>
        </a:p>
      </dsp:txBody>
      <dsp:txXfrm rot="5400000">
        <a:off x="4156260" y="-2992501"/>
        <a:ext cx="1077961" cy="7068718"/>
      </dsp:txXfrm>
    </dsp:sp>
    <dsp:sp modelId="{B3C94C66-888A-4C24-A7BE-B7560DD22F39}">
      <dsp:nvSpPr>
        <dsp:cNvPr id="0" name=""/>
        <dsp:cNvSpPr/>
      </dsp:nvSpPr>
      <dsp:spPr>
        <a:xfrm rot="5400000">
          <a:off x="-248760" y="1716671"/>
          <a:ext cx="1658401" cy="1160881"/>
        </a:xfrm>
        <a:prstGeom prst="chevron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kern="1200" dirty="0" smtClean="0"/>
            <a:t>47%</a:t>
          </a:r>
          <a:endParaRPr lang="ru-RU" sz="2500" kern="1200" dirty="0"/>
        </a:p>
      </dsp:txBody>
      <dsp:txXfrm rot="5400000">
        <a:off x="-248760" y="1716671"/>
        <a:ext cx="1658401" cy="1160881"/>
      </dsp:txXfrm>
    </dsp:sp>
    <dsp:sp modelId="{47AE1A9B-F114-4792-9B6D-93002D85C416}">
      <dsp:nvSpPr>
        <dsp:cNvPr id="0" name=""/>
        <dsp:cNvSpPr/>
      </dsp:nvSpPr>
      <dsp:spPr>
        <a:xfrm rot="5400000">
          <a:off x="4156260" y="-1527467"/>
          <a:ext cx="1077961" cy="7068718"/>
        </a:xfrm>
        <a:prstGeom prst="round2Same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91592" tIns="26035" rIns="26035" bIns="26035" numCol="1" spcCol="1270" anchor="ctr" anchorCtr="0">
          <a:noAutofit/>
        </a:bodyPr>
        <a:lstStyle/>
        <a:p>
          <a:pPr marL="285750" lvl="1" indent="-285750" algn="l" defTabSz="1822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4100" kern="1200" dirty="0" smtClean="0"/>
            <a:t>анатомия и физиология</a:t>
          </a:r>
          <a:endParaRPr lang="ru-RU" sz="4100" kern="1200" dirty="0"/>
        </a:p>
      </dsp:txBody>
      <dsp:txXfrm rot="5400000">
        <a:off x="4156260" y="-1527467"/>
        <a:ext cx="1077961" cy="7068718"/>
      </dsp:txXfrm>
    </dsp:sp>
    <dsp:sp modelId="{C8CC14F5-FDFB-416C-91C3-7696AF2A8500}">
      <dsp:nvSpPr>
        <dsp:cNvPr id="0" name=""/>
        <dsp:cNvSpPr/>
      </dsp:nvSpPr>
      <dsp:spPr>
        <a:xfrm rot="5400000">
          <a:off x="-248760" y="3181706"/>
          <a:ext cx="1658401" cy="1160881"/>
        </a:xfrm>
        <a:prstGeom prst="chevron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kern="1200" dirty="0" smtClean="0"/>
            <a:t>33%</a:t>
          </a:r>
          <a:endParaRPr lang="ru-RU" sz="2500" kern="1200" dirty="0"/>
        </a:p>
      </dsp:txBody>
      <dsp:txXfrm rot="5400000">
        <a:off x="-248760" y="3181706"/>
        <a:ext cx="1658401" cy="1160881"/>
      </dsp:txXfrm>
    </dsp:sp>
    <dsp:sp modelId="{088E69E4-9993-422E-8DE4-4FE8AA056526}">
      <dsp:nvSpPr>
        <dsp:cNvPr id="0" name=""/>
        <dsp:cNvSpPr/>
      </dsp:nvSpPr>
      <dsp:spPr>
        <a:xfrm rot="5400000">
          <a:off x="4156260" y="-43794"/>
          <a:ext cx="1077961" cy="7068718"/>
        </a:xfrm>
        <a:prstGeom prst="round2Same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6032" tIns="22860" rIns="22860" bIns="22860" numCol="1" spcCol="1270" anchor="ctr" anchorCtr="0">
          <a:noAutofit/>
        </a:bodyPr>
        <a:lstStyle/>
        <a:p>
          <a:pPr marL="285750" lvl="1" indent="-285750" algn="l" defTabSz="160020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3600" b="0" kern="1200" dirty="0" smtClean="0"/>
            <a:t>основы социально-гуманитарных наук</a:t>
          </a:r>
          <a:endParaRPr lang="ru-RU" sz="3600" b="0" kern="1200" dirty="0"/>
        </a:p>
      </dsp:txBody>
      <dsp:txXfrm rot="5400000">
        <a:off x="4156260" y="-43794"/>
        <a:ext cx="1077961" cy="7068718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99ADED8-A3D0-49C3-8EF8-3C9F5715DADF}">
      <dsp:nvSpPr>
        <dsp:cNvPr id="0" name=""/>
        <dsp:cNvSpPr/>
      </dsp:nvSpPr>
      <dsp:spPr>
        <a:xfrm rot="5400000">
          <a:off x="-259660" y="261004"/>
          <a:ext cx="1731067" cy="1211747"/>
        </a:xfrm>
        <a:prstGeom prst="chevron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600" kern="1200" dirty="0" smtClean="0"/>
            <a:t>30%</a:t>
          </a:r>
          <a:endParaRPr lang="ru-RU" sz="2600" kern="1200" dirty="0"/>
        </a:p>
      </dsp:txBody>
      <dsp:txXfrm rot="5400000">
        <a:off x="-259660" y="261004"/>
        <a:ext cx="1731067" cy="1211747"/>
      </dsp:txXfrm>
    </dsp:sp>
    <dsp:sp modelId="{A5D6D540-532B-4C04-9297-0E66C9EA70CB}">
      <dsp:nvSpPr>
        <dsp:cNvPr id="0" name=""/>
        <dsp:cNvSpPr/>
      </dsp:nvSpPr>
      <dsp:spPr>
        <a:xfrm rot="5400000">
          <a:off x="4158076" y="-2944985"/>
          <a:ext cx="1125193" cy="7017852"/>
        </a:xfrm>
        <a:prstGeom prst="round2Same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4480" tIns="25400" rIns="25400" bIns="25400" numCol="1" spcCol="1270" anchor="ctr" anchorCtr="0">
          <a:noAutofit/>
        </a:bodyPr>
        <a:lstStyle/>
        <a:p>
          <a:pPr marL="285750" lvl="1" indent="-285750" algn="l" defTabSz="1778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4000" kern="1200" dirty="0" smtClean="0"/>
            <a:t>латинский язык</a:t>
          </a:r>
          <a:endParaRPr lang="ru-RU" sz="2400" kern="1200" dirty="0"/>
        </a:p>
      </dsp:txBody>
      <dsp:txXfrm rot="5400000">
        <a:off x="4158076" y="-2944985"/>
        <a:ext cx="1125193" cy="7017852"/>
      </dsp:txXfrm>
    </dsp:sp>
    <dsp:sp modelId="{CD547236-63E4-42D4-9C6F-2803601F0860}">
      <dsp:nvSpPr>
        <dsp:cNvPr id="0" name=""/>
        <dsp:cNvSpPr/>
      </dsp:nvSpPr>
      <dsp:spPr>
        <a:xfrm rot="5400000">
          <a:off x="-259660" y="1799300"/>
          <a:ext cx="1731067" cy="1211747"/>
        </a:xfrm>
        <a:prstGeom prst="chevron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600" kern="1200" dirty="0" smtClean="0"/>
            <a:t>25%</a:t>
          </a:r>
          <a:endParaRPr lang="ru-RU" sz="2600" kern="1200" dirty="0"/>
        </a:p>
      </dsp:txBody>
      <dsp:txXfrm rot="5400000">
        <a:off x="-259660" y="1799300"/>
        <a:ext cx="1731067" cy="1211747"/>
      </dsp:txXfrm>
    </dsp:sp>
    <dsp:sp modelId="{828DAAD9-1927-4F56-A645-21FAA48EF3E9}">
      <dsp:nvSpPr>
        <dsp:cNvPr id="0" name=""/>
        <dsp:cNvSpPr/>
      </dsp:nvSpPr>
      <dsp:spPr>
        <a:xfrm rot="5400000">
          <a:off x="4158076" y="-1406689"/>
          <a:ext cx="1125193" cy="7017852"/>
        </a:xfrm>
        <a:prstGeom prst="round2Same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2024" tIns="17145" rIns="17145" bIns="17145" numCol="1" spcCol="1270" anchor="ctr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700" b="1" kern="1200" dirty="0" smtClean="0"/>
            <a:t>сестринское дело и манипуляционная техника</a:t>
          </a:r>
          <a:endParaRPr lang="ru-RU" sz="2700" b="1" kern="1200" dirty="0"/>
        </a:p>
      </dsp:txBody>
      <dsp:txXfrm rot="5400000">
        <a:off x="4158076" y="-1406689"/>
        <a:ext cx="1125193" cy="7017852"/>
      </dsp:txXfrm>
    </dsp:sp>
    <dsp:sp modelId="{58CAB1DB-5237-438D-A0D0-1BF9E302A597}">
      <dsp:nvSpPr>
        <dsp:cNvPr id="0" name=""/>
        <dsp:cNvSpPr/>
      </dsp:nvSpPr>
      <dsp:spPr>
        <a:xfrm rot="5400000">
          <a:off x="-259660" y="3337596"/>
          <a:ext cx="1731067" cy="1211747"/>
        </a:xfrm>
        <a:prstGeom prst="chevron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600" kern="1200" dirty="0" smtClean="0"/>
            <a:t>50%</a:t>
          </a:r>
          <a:endParaRPr lang="ru-RU" sz="2600" kern="1200" dirty="0"/>
        </a:p>
      </dsp:txBody>
      <dsp:txXfrm rot="5400000">
        <a:off x="-259660" y="3337596"/>
        <a:ext cx="1731067" cy="1211747"/>
      </dsp:txXfrm>
    </dsp:sp>
    <dsp:sp modelId="{31B1D448-6E17-4AC5-9E46-366C14D6764D}">
      <dsp:nvSpPr>
        <dsp:cNvPr id="0" name=""/>
        <dsp:cNvSpPr/>
      </dsp:nvSpPr>
      <dsp:spPr>
        <a:xfrm rot="5400000">
          <a:off x="4158076" y="131606"/>
          <a:ext cx="1125193" cy="7017852"/>
        </a:xfrm>
        <a:prstGeom prst="round2Same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2024" tIns="17145" rIns="17145" bIns="17145" numCol="1" spcCol="1270" anchor="ctr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700" b="1" kern="1200" dirty="0" smtClean="0"/>
            <a:t>психология, этика и деонтология (</a:t>
          </a:r>
          <a:r>
            <a:rPr lang="ru-RU" sz="2700" b="1" kern="1200" dirty="0" err="1" smtClean="0"/>
            <a:t>з</a:t>
          </a:r>
          <a:r>
            <a:rPr lang="ru-RU" sz="2700" b="1" kern="1200" dirty="0" smtClean="0"/>
            <a:t>/</a:t>
          </a:r>
          <a:r>
            <a:rPr lang="ru-RU" sz="2700" b="1" kern="1200" dirty="0" err="1" smtClean="0"/>
            <a:t>ф</a:t>
          </a:r>
          <a:r>
            <a:rPr lang="ru-RU" sz="2700" b="1" kern="1200" dirty="0" smtClean="0"/>
            <a:t>)</a:t>
          </a:r>
          <a:endParaRPr lang="ru-RU" sz="2700" b="1" kern="1200" dirty="0"/>
        </a:p>
      </dsp:txBody>
      <dsp:txXfrm rot="5400000">
        <a:off x="4158076" y="131606"/>
        <a:ext cx="1125193" cy="7017852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1FD34BF-5765-41DB-8368-ED81F999D06E}">
      <dsp:nvSpPr>
        <dsp:cNvPr id="0" name=""/>
        <dsp:cNvSpPr/>
      </dsp:nvSpPr>
      <dsp:spPr>
        <a:xfrm rot="5400000">
          <a:off x="-245635" y="246082"/>
          <a:ext cx="1637567" cy="1146297"/>
        </a:xfrm>
        <a:prstGeom prst="chevron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kern="1200" dirty="0" smtClean="0"/>
            <a:t>100%</a:t>
          </a:r>
          <a:endParaRPr lang="ru-RU" sz="2500" kern="1200" dirty="0"/>
        </a:p>
      </dsp:txBody>
      <dsp:txXfrm rot="5400000">
        <a:off x="-245635" y="246082"/>
        <a:ext cx="1637567" cy="1146297"/>
      </dsp:txXfrm>
    </dsp:sp>
    <dsp:sp modelId="{B21D0006-CC26-4A63-A57B-9942E92D921E}">
      <dsp:nvSpPr>
        <dsp:cNvPr id="0" name=""/>
        <dsp:cNvSpPr/>
      </dsp:nvSpPr>
      <dsp:spPr>
        <a:xfrm rot="5400000">
          <a:off x="4155739" y="-3008994"/>
          <a:ext cx="1064418" cy="7083302"/>
        </a:xfrm>
        <a:prstGeom prst="round2Same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4912" tIns="16510" rIns="16510" bIns="16510" numCol="1" spcCol="1270" anchor="ctr" anchorCtr="0">
          <a:noAutofit/>
        </a:bodyPr>
        <a:lstStyle/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600" kern="1200" dirty="0" smtClean="0"/>
            <a:t>общественное здоровье и здравоохранение</a:t>
          </a:r>
          <a:endParaRPr lang="ru-RU" sz="2600" kern="1200" dirty="0"/>
        </a:p>
      </dsp:txBody>
      <dsp:txXfrm rot="5400000">
        <a:off x="4155739" y="-3008994"/>
        <a:ext cx="1064418" cy="7083302"/>
      </dsp:txXfrm>
    </dsp:sp>
    <dsp:sp modelId="{77B994C5-E04F-4ED1-83F7-3D51DDB19855}">
      <dsp:nvSpPr>
        <dsp:cNvPr id="0" name=""/>
        <dsp:cNvSpPr/>
      </dsp:nvSpPr>
      <dsp:spPr>
        <a:xfrm rot="5400000">
          <a:off x="-245635" y="1689832"/>
          <a:ext cx="1637567" cy="1146297"/>
        </a:xfrm>
        <a:prstGeom prst="chevron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kern="1200" dirty="0" smtClean="0"/>
            <a:t>20%</a:t>
          </a:r>
          <a:endParaRPr lang="ru-RU" sz="2500" kern="1200" dirty="0"/>
        </a:p>
      </dsp:txBody>
      <dsp:txXfrm rot="5400000">
        <a:off x="-245635" y="1689832"/>
        <a:ext cx="1637567" cy="1146297"/>
      </dsp:txXfrm>
    </dsp:sp>
    <dsp:sp modelId="{5D88B926-2844-40DB-9BC8-86749472DAC4}">
      <dsp:nvSpPr>
        <dsp:cNvPr id="0" name=""/>
        <dsp:cNvSpPr/>
      </dsp:nvSpPr>
      <dsp:spPr>
        <a:xfrm rot="5400000">
          <a:off x="4099922" y="-1565638"/>
          <a:ext cx="1064418" cy="7083302"/>
        </a:xfrm>
        <a:prstGeom prst="round2Same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4912" tIns="16510" rIns="16510" bIns="16510" numCol="1" spcCol="1270" anchor="ctr" anchorCtr="0">
          <a:noAutofit/>
        </a:bodyPr>
        <a:lstStyle/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600" kern="1200" dirty="0" smtClean="0"/>
            <a:t>защита населения от ЧС</a:t>
          </a:r>
          <a:endParaRPr lang="ru-RU" sz="2600" kern="1200" dirty="0"/>
        </a:p>
      </dsp:txBody>
      <dsp:txXfrm rot="5400000">
        <a:off x="4099922" y="-1565638"/>
        <a:ext cx="1064418" cy="7083302"/>
      </dsp:txXfrm>
    </dsp:sp>
    <dsp:sp modelId="{F7F0E1EC-E30F-4660-9D97-4D806D78F604}">
      <dsp:nvSpPr>
        <dsp:cNvPr id="0" name=""/>
        <dsp:cNvSpPr/>
      </dsp:nvSpPr>
      <dsp:spPr>
        <a:xfrm rot="5400000">
          <a:off x="-245635" y="3133581"/>
          <a:ext cx="1637567" cy="1146297"/>
        </a:xfrm>
        <a:prstGeom prst="chevron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kern="1200" dirty="0" smtClean="0"/>
            <a:t>11%</a:t>
          </a:r>
          <a:endParaRPr lang="ru-RU" sz="2500" kern="1200" dirty="0"/>
        </a:p>
      </dsp:txBody>
      <dsp:txXfrm rot="5400000">
        <a:off x="-245635" y="3133581"/>
        <a:ext cx="1637567" cy="1146297"/>
      </dsp:txXfrm>
    </dsp:sp>
    <dsp:sp modelId="{61DEA397-AF61-4A1D-832C-660652709F2E}">
      <dsp:nvSpPr>
        <dsp:cNvPr id="0" name=""/>
        <dsp:cNvSpPr/>
      </dsp:nvSpPr>
      <dsp:spPr>
        <a:xfrm rot="5400000">
          <a:off x="4099922" y="-53468"/>
          <a:ext cx="1064418" cy="7083302"/>
        </a:xfrm>
        <a:prstGeom prst="round2Same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4912" tIns="16510" rIns="16510" bIns="16510" numCol="1" spcCol="1270" anchor="ctr" anchorCtr="0">
          <a:noAutofit/>
        </a:bodyPr>
        <a:lstStyle/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600" kern="1200" dirty="0" smtClean="0"/>
            <a:t>микробиология, вирусология, иммунология </a:t>
          </a:r>
          <a:endParaRPr lang="ru-RU" sz="2600" kern="1200" dirty="0"/>
        </a:p>
      </dsp:txBody>
      <dsp:txXfrm rot="5400000">
        <a:off x="4099922" y="-53468"/>
        <a:ext cx="1064418" cy="7083302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2B94343-0B95-4255-A6D8-84D2142D721D}">
      <dsp:nvSpPr>
        <dsp:cNvPr id="0" name=""/>
        <dsp:cNvSpPr/>
      </dsp:nvSpPr>
      <dsp:spPr>
        <a:xfrm rot="5400000">
          <a:off x="-245635" y="246082"/>
          <a:ext cx="1637567" cy="1146297"/>
        </a:xfrm>
        <a:prstGeom prst="chevron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kern="1200" dirty="0" smtClean="0"/>
            <a:t>9,7%</a:t>
          </a:r>
          <a:endParaRPr lang="ru-RU" sz="2500" kern="1200" dirty="0"/>
        </a:p>
      </dsp:txBody>
      <dsp:txXfrm rot="5400000">
        <a:off x="-245635" y="246082"/>
        <a:ext cx="1637567" cy="1146297"/>
      </dsp:txXfrm>
    </dsp:sp>
    <dsp:sp modelId="{85D0A66D-E343-4D1B-BBE5-3465C9F4E266}">
      <dsp:nvSpPr>
        <dsp:cNvPr id="0" name=""/>
        <dsp:cNvSpPr/>
      </dsp:nvSpPr>
      <dsp:spPr>
        <a:xfrm rot="5400000">
          <a:off x="4155739" y="-3008994"/>
          <a:ext cx="1064418" cy="7083302"/>
        </a:xfrm>
        <a:prstGeom prst="round2Same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4912" tIns="16510" rIns="16510" bIns="16510" numCol="1" spcCol="1270" anchor="ctr" anchorCtr="0">
          <a:noAutofit/>
        </a:bodyPr>
        <a:lstStyle/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600" kern="1200" dirty="0" smtClean="0"/>
            <a:t>охрана труда</a:t>
          </a:r>
          <a:endParaRPr lang="ru-RU" sz="2600" kern="1200" dirty="0"/>
        </a:p>
      </dsp:txBody>
      <dsp:txXfrm rot="5400000">
        <a:off x="4155739" y="-3008994"/>
        <a:ext cx="1064418" cy="7083302"/>
      </dsp:txXfrm>
    </dsp:sp>
    <dsp:sp modelId="{170E7996-7334-4313-B4E8-2A13E536B3F7}">
      <dsp:nvSpPr>
        <dsp:cNvPr id="0" name=""/>
        <dsp:cNvSpPr/>
      </dsp:nvSpPr>
      <dsp:spPr>
        <a:xfrm rot="5400000">
          <a:off x="-245635" y="1689832"/>
          <a:ext cx="1637567" cy="1146297"/>
        </a:xfrm>
        <a:prstGeom prst="chevron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kern="1200" dirty="0" smtClean="0"/>
            <a:t>8,6%</a:t>
          </a:r>
          <a:endParaRPr lang="ru-RU" sz="2500" kern="1200" dirty="0"/>
        </a:p>
      </dsp:txBody>
      <dsp:txXfrm rot="5400000">
        <a:off x="-245635" y="1689832"/>
        <a:ext cx="1637567" cy="1146297"/>
      </dsp:txXfrm>
    </dsp:sp>
    <dsp:sp modelId="{1A98913C-CAD8-4F33-8940-6C8D2EF1F4C2}">
      <dsp:nvSpPr>
        <dsp:cNvPr id="0" name=""/>
        <dsp:cNvSpPr/>
      </dsp:nvSpPr>
      <dsp:spPr>
        <a:xfrm rot="5400000">
          <a:off x="4155739" y="-1565244"/>
          <a:ext cx="1064418" cy="7083302"/>
        </a:xfrm>
        <a:prstGeom prst="round2Same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4912" tIns="16510" rIns="16510" bIns="16510" numCol="1" spcCol="1270" anchor="ctr" anchorCtr="0">
          <a:noAutofit/>
        </a:bodyPr>
        <a:lstStyle/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600" kern="1200" dirty="0" smtClean="0"/>
            <a:t>основы социально-гуманитарных наук</a:t>
          </a:r>
          <a:endParaRPr lang="ru-RU" sz="2600" kern="1200" dirty="0"/>
        </a:p>
      </dsp:txBody>
      <dsp:txXfrm rot="5400000">
        <a:off x="4155739" y="-1565244"/>
        <a:ext cx="1064418" cy="7083302"/>
      </dsp:txXfrm>
    </dsp:sp>
    <dsp:sp modelId="{25782133-4779-4B7D-AE9E-0F6141C79F79}">
      <dsp:nvSpPr>
        <dsp:cNvPr id="0" name=""/>
        <dsp:cNvSpPr/>
      </dsp:nvSpPr>
      <dsp:spPr>
        <a:xfrm rot="5400000">
          <a:off x="-245635" y="3133581"/>
          <a:ext cx="1637567" cy="1146297"/>
        </a:xfrm>
        <a:prstGeom prst="chevron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kern="1200" dirty="0" smtClean="0"/>
            <a:t>8,6%</a:t>
          </a:r>
          <a:endParaRPr lang="ru-RU" sz="2500" kern="1200" dirty="0"/>
        </a:p>
      </dsp:txBody>
      <dsp:txXfrm rot="5400000">
        <a:off x="-245635" y="3133581"/>
        <a:ext cx="1637567" cy="1146297"/>
      </dsp:txXfrm>
    </dsp:sp>
    <dsp:sp modelId="{9BDC86B9-532B-4A94-8D3A-1D277A2D8E7A}">
      <dsp:nvSpPr>
        <dsp:cNvPr id="0" name=""/>
        <dsp:cNvSpPr/>
      </dsp:nvSpPr>
      <dsp:spPr>
        <a:xfrm rot="5400000">
          <a:off x="4155739" y="-121495"/>
          <a:ext cx="1064418" cy="7083302"/>
        </a:xfrm>
        <a:prstGeom prst="round2Same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4912" tIns="16510" rIns="16510" bIns="16510" numCol="1" spcCol="1270" anchor="ctr" anchorCtr="0">
          <a:noAutofit/>
        </a:bodyPr>
        <a:lstStyle/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600" kern="1200" dirty="0" smtClean="0"/>
            <a:t>гигиена и экология человека</a:t>
          </a:r>
          <a:endParaRPr lang="ru-RU" sz="2600" kern="1200" dirty="0"/>
        </a:p>
      </dsp:txBody>
      <dsp:txXfrm rot="5400000">
        <a:off x="4155739" y="-121495"/>
        <a:ext cx="1064418" cy="7083302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0D77F0C-F57E-405F-A58E-0E77CB6437E9}">
      <dsp:nvSpPr>
        <dsp:cNvPr id="0" name=""/>
        <dsp:cNvSpPr/>
      </dsp:nvSpPr>
      <dsp:spPr>
        <a:xfrm rot="5400000">
          <a:off x="-245635" y="246082"/>
          <a:ext cx="1637567" cy="1146297"/>
        </a:xfrm>
        <a:prstGeom prst="chevron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kern="1200" dirty="0" smtClean="0"/>
            <a:t>100%</a:t>
          </a:r>
          <a:endParaRPr lang="ru-RU" sz="2500" kern="1200" dirty="0"/>
        </a:p>
      </dsp:txBody>
      <dsp:txXfrm rot="5400000">
        <a:off x="-245635" y="246082"/>
        <a:ext cx="1637567" cy="1146297"/>
      </dsp:txXfrm>
    </dsp:sp>
    <dsp:sp modelId="{80CCD6BF-89BF-43CE-9C88-EF78C39D257E}">
      <dsp:nvSpPr>
        <dsp:cNvPr id="0" name=""/>
        <dsp:cNvSpPr/>
      </dsp:nvSpPr>
      <dsp:spPr>
        <a:xfrm rot="5400000">
          <a:off x="4155739" y="-3008994"/>
          <a:ext cx="1064418" cy="7083302"/>
        </a:xfrm>
        <a:prstGeom prst="round2Same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4912" tIns="16510" rIns="16510" bIns="16510" numCol="1" spcCol="1270" anchor="ctr" anchorCtr="0">
          <a:noAutofit/>
        </a:bodyPr>
        <a:lstStyle/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600" kern="1200" dirty="0" smtClean="0"/>
            <a:t>микробиология, вирусология, иммунология</a:t>
          </a:r>
          <a:endParaRPr lang="ru-RU" sz="2600" kern="1200" dirty="0"/>
        </a:p>
      </dsp:txBody>
      <dsp:txXfrm rot="5400000">
        <a:off x="4155739" y="-3008994"/>
        <a:ext cx="1064418" cy="7083302"/>
      </dsp:txXfrm>
    </dsp:sp>
    <dsp:sp modelId="{237D94AD-779C-4B75-BEC9-5C01C8C5A60F}">
      <dsp:nvSpPr>
        <dsp:cNvPr id="0" name=""/>
        <dsp:cNvSpPr/>
      </dsp:nvSpPr>
      <dsp:spPr>
        <a:xfrm rot="5400000">
          <a:off x="-245635" y="1689832"/>
          <a:ext cx="1637567" cy="1146297"/>
        </a:xfrm>
        <a:prstGeom prst="chevron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kern="1200" dirty="0" smtClean="0"/>
            <a:t>58%</a:t>
          </a:r>
          <a:endParaRPr lang="ru-RU" sz="2500" kern="1200" dirty="0"/>
        </a:p>
      </dsp:txBody>
      <dsp:txXfrm rot="5400000">
        <a:off x="-245635" y="1689832"/>
        <a:ext cx="1637567" cy="1146297"/>
      </dsp:txXfrm>
    </dsp:sp>
    <dsp:sp modelId="{FEBC2934-C25D-414A-99EA-37E68E01C6AB}">
      <dsp:nvSpPr>
        <dsp:cNvPr id="0" name=""/>
        <dsp:cNvSpPr/>
      </dsp:nvSpPr>
      <dsp:spPr>
        <a:xfrm rot="5400000">
          <a:off x="4155739" y="-1565244"/>
          <a:ext cx="1064418" cy="7083302"/>
        </a:xfrm>
        <a:prstGeom prst="round2Same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4912" tIns="16510" rIns="16510" bIns="16510" numCol="1" spcCol="1270" anchor="ctr" anchorCtr="0">
          <a:noAutofit/>
        </a:bodyPr>
        <a:lstStyle/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600" kern="1200" dirty="0" smtClean="0"/>
            <a:t>анатомия и физиология</a:t>
          </a:r>
          <a:endParaRPr lang="ru-RU" sz="2600" kern="1200" dirty="0"/>
        </a:p>
      </dsp:txBody>
      <dsp:txXfrm rot="5400000">
        <a:off x="4155739" y="-1565244"/>
        <a:ext cx="1064418" cy="7083302"/>
      </dsp:txXfrm>
    </dsp:sp>
    <dsp:sp modelId="{7C7B43B0-54A7-4A86-B562-35FC2E5B5919}">
      <dsp:nvSpPr>
        <dsp:cNvPr id="0" name=""/>
        <dsp:cNvSpPr/>
      </dsp:nvSpPr>
      <dsp:spPr>
        <a:xfrm rot="5400000">
          <a:off x="-245635" y="3133581"/>
          <a:ext cx="1637567" cy="1146297"/>
        </a:xfrm>
        <a:prstGeom prst="chevron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kern="1200" dirty="0" smtClean="0"/>
            <a:t>21%</a:t>
          </a:r>
          <a:endParaRPr lang="ru-RU" sz="2500" kern="1200" dirty="0"/>
        </a:p>
      </dsp:txBody>
      <dsp:txXfrm rot="5400000">
        <a:off x="-245635" y="3133581"/>
        <a:ext cx="1637567" cy="1146297"/>
      </dsp:txXfrm>
    </dsp:sp>
    <dsp:sp modelId="{16B99240-81ED-4B87-A690-AE62B29C3DB1}">
      <dsp:nvSpPr>
        <dsp:cNvPr id="0" name=""/>
        <dsp:cNvSpPr/>
      </dsp:nvSpPr>
      <dsp:spPr>
        <a:xfrm rot="5400000">
          <a:off x="4155739" y="-121495"/>
          <a:ext cx="1064418" cy="7083302"/>
        </a:xfrm>
        <a:prstGeom prst="round2Same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4912" tIns="16510" rIns="16510" bIns="16510" numCol="1" spcCol="1270" anchor="ctr" anchorCtr="0">
          <a:noAutofit/>
        </a:bodyPr>
        <a:lstStyle/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600" kern="1200" dirty="0" smtClean="0"/>
            <a:t>латинский	язык</a:t>
          </a:r>
          <a:endParaRPr lang="ru-RU" sz="2600" kern="1200" dirty="0"/>
        </a:p>
      </dsp:txBody>
      <dsp:txXfrm rot="5400000">
        <a:off x="4155739" y="-121495"/>
        <a:ext cx="1064418" cy="7083302"/>
      </dsp:txXfrm>
    </dsp:sp>
  </dsp:spTree>
</dsp:drawing>
</file>

<file path=ppt/diagrams/drawing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0E155E1-B58B-4260-B425-7B0B6D0E53B1}">
      <dsp:nvSpPr>
        <dsp:cNvPr id="0" name=""/>
        <dsp:cNvSpPr/>
      </dsp:nvSpPr>
      <dsp:spPr>
        <a:xfrm rot="5400000">
          <a:off x="-259660" y="261004"/>
          <a:ext cx="1731067" cy="1211747"/>
        </a:xfrm>
        <a:prstGeom prst="chevron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600" kern="1200" dirty="0" smtClean="0"/>
            <a:t>17%</a:t>
          </a:r>
          <a:endParaRPr lang="ru-RU" sz="2600" kern="1200" dirty="0"/>
        </a:p>
      </dsp:txBody>
      <dsp:txXfrm rot="5400000">
        <a:off x="-259660" y="261004"/>
        <a:ext cx="1731067" cy="1211747"/>
      </dsp:txXfrm>
    </dsp:sp>
    <dsp:sp modelId="{32B74601-5D51-452D-87A1-6B82E553AD91}">
      <dsp:nvSpPr>
        <dsp:cNvPr id="0" name=""/>
        <dsp:cNvSpPr/>
      </dsp:nvSpPr>
      <dsp:spPr>
        <a:xfrm rot="5400000">
          <a:off x="4158076" y="-2944985"/>
          <a:ext cx="1125193" cy="7017852"/>
        </a:xfrm>
        <a:prstGeom prst="round2Same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2024" tIns="17145" rIns="17145" bIns="17145" numCol="1" spcCol="1270" anchor="ctr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700" kern="1200" dirty="0" smtClean="0"/>
            <a:t>сестринское дело и манипуляционная техника</a:t>
          </a:r>
          <a:endParaRPr lang="ru-RU" sz="2700" kern="1200" dirty="0"/>
        </a:p>
      </dsp:txBody>
      <dsp:txXfrm rot="5400000">
        <a:off x="4158076" y="-2944985"/>
        <a:ext cx="1125193" cy="7017852"/>
      </dsp:txXfrm>
    </dsp:sp>
    <dsp:sp modelId="{F504068D-9B8F-45B7-B423-6CAAD56E0799}">
      <dsp:nvSpPr>
        <dsp:cNvPr id="0" name=""/>
        <dsp:cNvSpPr/>
      </dsp:nvSpPr>
      <dsp:spPr>
        <a:xfrm rot="5400000">
          <a:off x="-259660" y="1799300"/>
          <a:ext cx="1731067" cy="1211747"/>
        </a:xfrm>
        <a:prstGeom prst="chevron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600" kern="1200" dirty="0" smtClean="0"/>
            <a:t>6,2%</a:t>
          </a:r>
          <a:endParaRPr lang="ru-RU" sz="2600" kern="1200" dirty="0"/>
        </a:p>
      </dsp:txBody>
      <dsp:txXfrm rot="5400000">
        <a:off x="-259660" y="1799300"/>
        <a:ext cx="1731067" cy="1211747"/>
      </dsp:txXfrm>
    </dsp:sp>
    <dsp:sp modelId="{926DCF9B-FE5D-4C53-A019-922A59F962DF}">
      <dsp:nvSpPr>
        <dsp:cNvPr id="0" name=""/>
        <dsp:cNvSpPr/>
      </dsp:nvSpPr>
      <dsp:spPr>
        <a:xfrm rot="5400000">
          <a:off x="4158076" y="-1406689"/>
          <a:ext cx="1125193" cy="7017852"/>
        </a:xfrm>
        <a:prstGeom prst="round2Same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2024" tIns="17145" rIns="17145" bIns="17145" numCol="1" spcCol="1270" anchor="ctr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700" kern="1200" dirty="0" smtClean="0"/>
            <a:t>фармакология</a:t>
          </a:r>
          <a:endParaRPr lang="ru-RU" sz="2700" kern="1200" dirty="0"/>
        </a:p>
      </dsp:txBody>
      <dsp:txXfrm rot="5400000">
        <a:off x="4158076" y="-1406689"/>
        <a:ext cx="1125193" cy="7017852"/>
      </dsp:txXfrm>
    </dsp:sp>
    <dsp:sp modelId="{DE6EA3E4-A88E-491C-8C24-D98394ED2233}">
      <dsp:nvSpPr>
        <dsp:cNvPr id="0" name=""/>
        <dsp:cNvSpPr/>
      </dsp:nvSpPr>
      <dsp:spPr>
        <a:xfrm rot="5400000">
          <a:off x="-259660" y="3337596"/>
          <a:ext cx="1731067" cy="1211747"/>
        </a:xfrm>
        <a:prstGeom prst="chevron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600" kern="1200" dirty="0" smtClean="0"/>
            <a:t>15%</a:t>
          </a:r>
          <a:endParaRPr lang="ru-RU" sz="2600" kern="1200" dirty="0"/>
        </a:p>
      </dsp:txBody>
      <dsp:txXfrm rot="5400000">
        <a:off x="-259660" y="3337596"/>
        <a:ext cx="1731067" cy="1211747"/>
      </dsp:txXfrm>
    </dsp:sp>
    <dsp:sp modelId="{CBA285C3-6C22-4827-9B41-1DE3EE572B01}">
      <dsp:nvSpPr>
        <dsp:cNvPr id="0" name=""/>
        <dsp:cNvSpPr/>
      </dsp:nvSpPr>
      <dsp:spPr>
        <a:xfrm rot="5400000">
          <a:off x="4158076" y="131606"/>
          <a:ext cx="1125193" cy="7017852"/>
        </a:xfrm>
        <a:prstGeom prst="round2Same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2024" tIns="17145" rIns="17145" bIns="17145" numCol="1" spcCol="1270" anchor="ctr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700" kern="1200" dirty="0" smtClean="0"/>
            <a:t>терапевтическая стоматология (</a:t>
          </a:r>
          <a:r>
            <a:rPr lang="ru-RU" sz="2700" kern="1200" dirty="0" err="1" smtClean="0"/>
            <a:t>з</a:t>
          </a:r>
          <a:r>
            <a:rPr lang="ru-RU" sz="2700" kern="1200" dirty="0" smtClean="0"/>
            <a:t>/</a:t>
          </a:r>
          <a:r>
            <a:rPr lang="ru-RU" sz="2700" kern="1200" dirty="0" err="1" smtClean="0"/>
            <a:t>ф</a:t>
          </a:r>
          <a:r>
            <a:rPr lang="ru-RU" sz="2700" kern="1200" dirty="0" smtClean="0"/>
            <a:t>)</a:t>
          </a:r>
          <a:endParaRPr lang="ru-RU" sz="2700" kern="1200" dirty="0"/>
        </a:p>
      </dsp:txBody>
      <dsp:txXfrm rot="5400000">
        <a:off x="4158076" y="131606"/>
        <a:ext cx="1125193" cy="701785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B2479FC-6272-47AF-A41F-EE98193C84D1}" type="datetimeFigureOut">
              <a:rPr lang="ru-RU" smtClean="0"/>
              <a:pPr/>
              <a:t>29.10.2014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49901B2-ECC7-43D0-BEDD-7A7EBB78E27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B2479FC-6272-47AF-A41F-EE98193C84D1}" type="datetimeFigureOut">
              <a:rPr lang="ru-RU" smtClean="0"/>
              <a:pPr/>
              <a:t>29.10.2014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9901B2-ECC7-43D0-BEDD-7A7EBB78E27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B2479FC-6272-47AF-A41F-EE98193C84D1}" type="datetimeFigureOut">
              <a:rPr lang="ru-RU" smtClean="0"/>
              <a:pPr/>
              <a:t>29.10.2014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9901B2-ECC7-43D0-BEDD-7A7EBB78E27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B2479FC-6272-47AF-A41F-EE98193C84D1}" type="datetimeFigureOut">
              <a:rPr lang="ru-RU" smtClean="0"/>
              <a:pPr/>
              <a:t>29.10.2014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9901B2-ECC7-43D0-BEDD-7A7EBB78E27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  <p:transition>
    <p:wipe dir="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B2479FC-6272-47AF-A41F-EE98193C84D1}" type="datetimeFigureOut">
              <a:rPr lang="ru-RU" smtClean="0"/>
              <a:pPr/>
              <a:t>29.10.2014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9901B2-ECC7-43D0-BEDD-7A7EBB78E27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ipe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B2479FC-6272-47AF-A41F-EE98193C84D1}" type="datetimeFigureOut">
              <a:rPr lang="ru-RU" smtClean="0"/>
              <a:pPr/>
              <a:t>29.10.2014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9901B2-ECC7-43D0-BEDD-7A7EBB78E27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ipe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B2479FC-6272-47AF-A41F-EE98193C84D1}" type="datetimeFigureOut">
              <a:rPr lang="ru-RU" smtClean="0"/>
              <a:pPr/>
              <a:t>29.10.2014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9901B2-ECC7-43D0-BEDD-7A7EBB78E27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ipe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B2479FC-6272-47AF-A41F-EE98193C84D1}" type="datetimeFigureOut">
              <a:rPr lang="ru-RU" smtClean="0"/>
              <a:pPr/>
              <a:t>29.10.2014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9901B2-ECC7-43D0-BEDD-7A7EBB78E27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ipe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B2479FC-6272-47AF-A41F-EE98193C84D1}" type="datetimeFigureOut">
              <a:rPr lang="ru-RU" smtClean="0"/>
              <a:pPr/>
              <a:t>29.10.2014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9901B2-ECC7-43D0-BEDD-7A7EBB78E27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AB2479FC-6272-47AF-A41F-EE98193C84D1}" type="datetimeFigureOut">
              <a:rPr lang="ru-RU" smtClean="0"/>
              <a:pPr/>
              <a:t>29.10.2014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9901B2-ECC7-43D0-BEDD-7A7EBB78E27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ipe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B2479FC-6272-47AF-A41F-EE98193C84D1}" type="datetimeFigureOut">
              <a:rPr lang="ru-RU" smtClean="0"/>
              <a:pPr/>
              <a:t>29.10.2014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49901B2-ECC7-43D0-BEDD-7A7EBB78E27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ipe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AB2479FC-6272-47AF-A41F-EE98193C84D1}" type="datetimeFigureOut">
              <a:rPr lang="ru-RU" smtClean="0"/>
              <a:pPr/>
              <a:t>29.10.2014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A49901B2-ECC7-43D0-BEDD-7A7EBB78E27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wipe dir="d"/>
  </p:transition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332657"/>
            <a:ext cx="7918648" cy="4536504"/>
          </a:xfrm>
          <a:ln>
            <a:solidFill>
              <a:schemeClr val="bg2">
                <a:lumMod val="75000"/>
              </a:schemeClr>
            </a:solidFill>
          </a:ln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ln>
                  <a:solidFill>
                    <a:schemeClr val="tx1"/>
                  </a:solidFill>
                </a:ln>
                <a:solidFill>
                  <a:schemeClr val="accent3">
                    <a:lumMod val="75000"/>
                  </a:schemeClr>
                </a:solidFill>
                <a:latin typeface="Arial Black" pitchFamily="34" charset="0"/>
              </a:rPr>
              <a:t>Личностно-ориентированный подход в обучении на основе учета стиля учебной деятельности учащихся</a:t>
            </a:r>
            <a:endParaRPr lang="ru-RU" dirty="0">
              <a:ln>
                <a:solidFill>
                  <a:schemeClr val="tx1"/>
                </a:solidFill>
              </a:ln>
              <a:solidFill>
                <a:schemeClr val="accent3">
                  <a:lumMod val="75000"/>
                </a:schemeClr>
              </a:solidFill>
              <a:latin typeface="Arial Black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674635"/>
          </a:xfrm>
        </p:spPr>
        <p:txBody>
          <a:bodyPr/>
          <a:lstStyle/>
          <a:p>
            <a:pPr>
              <a:buNone/>
            </a:pPr>
            <a:r>
              <a:rPr lang="ru-RU" i="1" dirty="0" smtClean="0"/>
              <a:t>4. Определяет учебные задания, форму работы учащихся и демонстрирует им образец правильного выполнения заданий;</a:t>
            </a:r>
          </a:p>
          <a:p>
            <a:pPr>
              <a:buNone/>
            </a:pPr>
            <a:r>
              <a:rPr lang="ru-RU" i="1" dirty="0" smtClean="0"/>
              <a:t>5. Ведет индивидуальную работу с каждым учащимся;</a:t>
            </a:r>
          </a:p>
          <a:p>
            <a:pPr>
              <a:buNone/>
            </a:pPr>
            <a:r>
              <a:rPr lang="ru-RU" i="1" dirty="0" smtClean="0"/>
              <a:t>6. Проводит индивидуальные занятия с отстающими или  наиболее подготовленными учащимися;</a:t>
            </a:r>
          </a:p>
          <a:p>
            <a:pPr>
              <a:buNone/>
            </a:pPr>
            <a:r>
              <a:rPr lang="ru-RU" i="1" dirty="0" smtClean="0"/>
              <a:t>7. Планирует и направляет деятельность учащихся;</a:t>
            </a:r>
          </a:p>
          <a:p>
            <a:pPr>
              <a:buNone/>
            </a:pPr>
            <a:r>
              <a:rPr lang="ru-RU" i="1" dirty="0" smtClean="0"/>
              <a:t>8. Помогает учащимся самостоятельно спланировать свою деятельность;</a:t>
            </a:r>
            <a:endParaRPr lang="ru-RU" i="1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 flipV="1">
            <a:off x="457200" y="228919"/>
            <a:ext cx="8229600" cy="45719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674635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74642"/>
          </a:xfrm>
        </p:spPr>
        <p:txBody>
          <a:bodyPr>
            <a:noAutofit/>
          </a:bodyPr>
          <a:lstStyle/>
          <a:p>
            <a:r>
              <a:rPr lang="ru-RU" sz="2700" b="0" i="1" dirty="0" smtClean="0"/>
              <a:t>9</a:t>
            </a:r>
            <a:r>
              <a:rPr lang="ru-RU" sz="2700" b="0" i="1" dirty="0" smtClean="0">
                <a:solidFill>
                  <a:schemeClr val="tx1"/>
                </a:solidFill>
              </a:rPr>
              <a:t>. Поощряет учащихся самостоятельно оценивать результаты их работы и исправлять допущенные ошибки;</a:t>
            </a:r>
            <a:br>
              <a:rPr lang="ru-RU" sz="2700" b="0" i="1" dirty="0" smtClean="0">
                <a:solidFill>
                  <a:schemeClr val="tx1"/>
                </a:solidFill>
              </a:rPr>
            </a:br>
            <a:r>
              <a:rPr lang="ru-RU" sz="2700" b="0" i="1" dirty="0" smtClean="0">
                <a:solidFill>
                  <a:schemeClr val="tx1"/>
                </a:solidFill>
              </a:rPr>
              <a:t>10. Оценивает результаты работы  учащихся, подмечая и исправляя допущенные ошибки;</a:t>
            </a:r>
            <a:br>
              <a:rPr lang="ru-RU" sz="2700" b="0" i="1" dirty="0" smtClean="0">
                <a:solidFill>
                  <a:schemeClr val="tx1"/>
                </a:solidFill>
              </a:rPr>
            </a:br>
            <a:r>
              <a:rPr lang="ru-RU" sz="2700" b="0" i="1" dirty="0" smtClean="0">
                <a:solidFill>
                  <a:schemeClr val="tx1"/>
                </a:solidFill>
              </a:rPr>
              <a:t>11. </a:t>
            </a:r>
            <a:r>
              <a:rPr lang="ru-RU" sz="2800" b="0" i="1" dirty="0" smtClean="0">
                <a:solidFill>
                  <a:schemeClr val="tx1"/>
                </a:solidFill>
              </a:rPr>
              <a:t>Обучение по готовым образцам, правилам, алгоритмам;</a:t>
            </a:r>
            <a:br>
              <a:rPr lang="ru-RU" sz="2800" b="0" i="1" dirty="0" smtClean="0">
                <a:solidFill>
                  <a:schemeClr val="tx1"/>
                </a:solidFill>
              </a:rPr>
            </a:br>
            <a:r>
              <a:rPr lang="ru-RU" sz="2800" b="0" i="1" dirty="0" smtClean="0">
                <a:solidFill>
                  <a:schemeClr val="tx1"/>
                </a:solidFill>
              </a:rPr>
              <a:t>12. Обучение ориентировано на самостоятельный поиск результата;</a:t>
            </a:r>
            <a:br>
              <a:rPr lang="ru-RU" sz="2800" b="0" i="1" dirty="0" smtClean="0">
                <a:solidFill>
                  <a:schemeClr val="tx1"/>
                </a:solidFill>
              </a:rPr>
            </a:br>
            <a:r>
              <a:rPr lang="ru-RU" sz="2800" b="0" i="1" dirty="0" smtClean="0">
                <a:solidFill>
                  <a:schemeClr val="tx1"/>
                </a:solidFill>
              </a:rPr>
              <a:t>13. Самостоятельное добывание знаний;</a:t>
            </a:r>
            <a:br>
              <a:rPr lang="ru-RU" sz="2800" b="0" i="1" dirty="0" smtClean="0">
                <a:solidFill>
                  <a:schemeClr val="tx1"/>
                </a:solidFill>
              </a:rPr>
            </a:br>
            <a:r>
              <a:rPr lang="ru-RU" sz="2800" b="0" i="1" dirty="0" smtClean="0">
                <a:solidFill>
                  <a:schemeClr val="tx1"/>
                </a:solidFill>
              </a:rPr>
              <a:t>14. Запоминание и воспроизведение ;</a:t>
            </a:r>
            <a:br>
              <a:rPr lang="ru-RU" sz="2800" b="0" i="1" dirty="0" smtClean="0">
                <a:solidFill>
                  <a:schemeClr val="tx1"/>
                </a:solidFill>
              </a:rPr>
            </a:br>
            <a:r>
              <a:rPr lang="ru-RU" sz="2800" b="0" i="1" dirty="0" smtClean="0">
                <a:solidFill>
                  <a:schemeClr val="tx1"/>
                </a:solidFill>
              </a:rPr>
              <a:t>15. Решение проблемных задач;</a:t>
            </a:r>
            <a:br>
              <a:rPr lang="ru-RU" sz="2800" b="0" i="1" dirty="0" smtClean="0">
                <a:solidFill>
                  <a:schemeClr val="tx1"/>
                </a:solidFill>
              </a:rPr>
            </a:br>
            <a:r>
              <a:rPr lang="ru-RU" sz="2800" b="0" i="1" dirty="0" smtClean="0">
                <a:solidFill>
                  <a:schemeClr val="tx1"/>
                </a:solidFill>
              </a:rPr>
              <a:t>16. Решение задач по образцу.</a:t>
            </a:r>
            <a:endParaRPr lang="ru-RU" sz="2700" b="0" i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2; 3; 5; 8; 9; 12; 13; 15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ln>
                  <a:solidFill>
                    <a:schemeClr val="tx1"/>
                  </a:solidFill>
                </a:ln>
                <a:solidFill>
                  <a:srgbClr val="C00000"/>
                </a:solidFill>
              </a:rPr>
              <a:t>Ответы</a:t>
            </a:r>
            <a:endParaRPr lang="ru-RU" dirty="0">
              <a:ln>
                <a:solidFill>
                  <a:schemeClr val="tx1"/>
                </a:solidFill>
              </a:ln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2996952"/>
            <a:ext cx="8229600" cy="3010339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2304256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	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	</a:t>
            </a:r>
            <a:br>
              <a:rPr lang="ru-RU" dirty="0" smtClean="0"/>
            </a:br>
            <a:r>
              <a:rPr lang="ru-RU" dirty="0" smtClean="0"/>
              <a:t>	</a:t>
            </a:r>
            <a:r>
              <a:rPr lang="ru-RU" sz="4400" dirty="0" smtClean="0">
                <a:ln>
                  <a:solidFill>
                    <a:schemeClr val="tx1"/>
                  </a:solidFill>
                </a:ln>
                <a:solidFill>
                  <a:srgbClr val="C00000"/>
                </a:solidFill>
              </a:rPr>
              <a:t>Какая роль отводится преподавателю на личностно- ориентированном учебном занятии?</a:t>
            </a:r>
            <a:endParaRPr lang="ru-RU" sz="4400" dirty="0">
              <a:ln>
                <a:solidFill>
                  <a:schemeClr val="tx1"/>
                </a:solidFill>
              </a:ln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170579"/>
          </a:xfrm>
        </p:spPr>
        <p:txBody>
          <a:bodyPr>
            <a:normAutofit/>
          </a:bodyPr>
          <a:lstStyle/>
          <a:p>
            <a:pPr algn="ctr">
              <a:lnSpc>
                <a:spcPct val="90000"/>
              </a:lnSpc>
              <a:buNone/>
            </a:pPr>
            <a:r>
              <a:rPr lang="ru-RU" sz="4000" dirty="0" smtClean="0">
                <a:ln>
                  <a:solidFill>
                    <a:schemeClr val="tx1"/>
                  </a:solidFill>
                </a:ln>
                <a:solidFill>
                  <a:schemeClr val="accent2">
                    <a:lumMod val="75000"/>
                  </a:schemeClr>
                </a:solidFill>
              </a:rPr>
              <a:t>« </a:t>
            </a:r>
            <a:r>
              <a:rPr lang="ru-RU" sz="4000" b="1" i="1" dirty="0" smtClean="0">
                <a:ln>
                  <a:solidFill>
                    <a:schemeClr val="tx1"/>
                  </a:solidFill>
                </a:ln>
                <a:solidFill>
                  <a:schemeClr val="accent2">
                    <a:lumMod val="75000"/>
                  </a:schemeClr>
                </a:solidFill>
              </a:rPr>
              <a:t>Мои ученики будут узнавать новое не от меня; они будут открывать это новое сами. Моя главная задача-помочь им раскрыться, развить собственные идеи».</a:t>
            </a:r>
          </a:p>
          <a:p>
            <a:pPr algn="ctr">
              <a:lnSpc>
                <a:spcPct val="90000"/>
              </a:lnSpc>
              <a:buNone/>
            </a:pPr>
            <a:r>
              <a:rPr lang="ru-RU" sz="4000" b="1" i="1" dirty="0" smtClean="0">
                <a:ln>
                  <a:solidFill>
                    <a:schemeClr val="tx1"/>
                  </a:solidFill>
                </a:ln>
                <a:solidFill>
                  <a:schemeClr val="accent2">
                    <a:lumMod val="75000"/>
                  </a:schemeClr>
                </a:solidFill>
              </a:rPr>
              <a:t>                        Г. Песталоцци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 </a:t>
            </a:r>
            <a:endParaRPr lang="ru-RU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539552" y="2708920"/>
            <a:ext cx="8424936" cy="3528392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Ø"/>
            </a:pPr>
            <a:r>
              <a:rPr lang="ru-RU" dirty="0" smtClean="0"/>
              <a:t>	учебный материал должен обеспечивать выявление содержания </a:t>
            </a:r>
            <a:r>
              <a:rPr lang="ru-RU" i="1" dirty="0" smtClean="0"/>
              <a:t>субъектного опыта учащегося,</a:t>
            </a:r>
            <a:r>
              <a:rPr lang="ru-RU" dirty="0" smtClean="0"/>
              <a:t> включая опыт его предшествующего обучения;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	изложение знаний преподавателем должно быть направлено не только на </a:t>
            </a:r>
            <a:r>
              <a:rPr lang="ru-RU" i="1" dirty="0" smtClean="0"/>
              <a:t>увеличение их объема, структурирование, интегрирование, обобщение предметного содержания</a:t>
            </a:r>
            <a:r>
              <a:rPr lang="ru-RU" dirty="0" smtClean="0"/>
              <a:t>, но и на обогащение личного опыта каждого учащегося.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216024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ln>
                  <a:solidFill>
                    <a:schemeClr val="tx1"/>
                  </a:solidFill>
                </a:ln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ru-RU" dirty="0" smtClean="0">
                <a:ln>
                  <a:solidFill>
                    <a:schemeClr val="tx1"/>
                  </a:solidFill>
                </a:ln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dirty="0" smtClean="0">
                <a:ln>
                  <a:solidFill>
                    <a:schemeClr val="tx1"/>
                  </a:solidFill>
                </a:ln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ru-RU" dirty="0" smtClean="0">
                <a:ln>
                  <a:solidFill>
                    <a:schemeClr val="tx1"/>
                  </a:solidFill>
                </a:ln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sz="3600" dirty="0" smtClean="0">
                <a:ln w="180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Подходы к разработке дидактического обеспечения личностно-ориентированного учебного занятия: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674635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в ходе обучения необходимо постоянное согласование опыта учащегося с научным содержанием задаваемых знаний;</a:t>
            </a:r>
          </a:p>
          <a:p>
            <a:r>
              <a:rPr lang="ru-RU" dirty="0" smtClean="0"/>
              <a:t>учебный материал должен быть организован таким образом, чтобы учащийся имел возможность выбора при выполнении заданий, решении задач;</a:t>
            </a:r>
          </a:p>
          <a:p>
            <a:r>
              <a:rPr lang="ru-RU" dirty="0" smtClean="0"/>
              <a:t>необходимо стимулировать учащихся к самостоятельному выбору и использованию наиболее значимых для них способов проработки учебного материала;</a:t>
            </a:r>
          </a:p>
          <a:p>
            <a:r>
              <a:rPr lang="ru-RU" dirty="0" smtClean="0"/>
              <a:t>важно обеспечивать контроль и оценку не только результата, но и, главным образом, процесса учения.</a:t>
            </a:r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2636912"/>
            <a:ext cx="8229600" cy="3672408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7544" y="1844824"/>
            <a:ext cx="8229600" cy="576064"/>
          </a:xfrm>
        </p:spPr>
        <p:txBody>
          <a:bodyPr>
            <a:normAutofit fontScale="90000"/>
          </a:bodyPr>
          <a:lstStyle/>
          <a:p>
            <a:pPr>
              <a:buFont typeface="Wingdings" pitchFamily="2" charset="2"/>
              <a:buChar char="§"/>
            </a:pPr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ru-RU" sz="4000" dirty="0" smtClean="0"/>
              <a:t>	</a:t>
            </a:r>
            <a:br>
              <a:rPr lang="ru-RU" sz="4000" dirty="0" smtClean="0"/>
            </a:br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ru-RU" sz="4000" dirty="0" smtClean="0"/>
              <a:t>	</a:t>
            </a:r>
            <a:r>
              <a:rPr lang="ru-RU" sz="4000" dirty="0" smtClean="0">
                <a:ln w="180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Критерии эффективности проведения личностно-  ориентированного учебного занятия:</a:t>
            </a:r>
            <a:r>
              <a:rPr lang="ru-RU" sz="2700" dirty="0" smtClean="0">
                <a:ln w="180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</a:t>
            </a:r>
            <a:r>
              <a:rPr lang="ru-RU" sz="2700" dirty="0" smtClean="0"/>
              <a:t/>
            </a:r>
            <a:br>
              <a:rPr lang="ru-RU" sz="2700" dirty="0" smtClean="0"/>
            </a:br>
            <a:r>
              <a:rPr lang="ru-RU" sz="2700" dirty="0" smtClean="0"/>
              <a:t>  </a:t>
            </a:r>
            <a:r>
              <a:rPr lang="ru-RU" sz="2700" dirty="0" smtClean="0">
                <a:solidFill>
                  <a:srgbClr val="C00000"/>
                </a:solidFill>
              </a:rPr>
              <a:t>- </a:t>
            </a:r>
            <a:r>
              <a:rPr lang="ru-RU" sz="3000" dirty="0" smtClean="0"/>
              <a:t>использование проблемных и творческих заданий;</a:t>
            </a:r>
            <a:br>
              <a:rPr lang="ru-RU" sz="3000" dirty="0" smtClean="0"/>
            </a:br>
            <a:r>
              <a:rPr lang="ru-RU" sz="3000" dirty="0" smtClean="0"/>
              <a:t> </a:t>
            </a:r>
            <a:r>
              <a:rPr lang="ru-RU" sz="3000" dirty="0" smtClean="0">
                <a:solidFill>
                  <a:srgbClr val="C00000"/>
                </a:solidFill>
              </a:rPr>
              <a:t> - </a:t>
            </a:r>
            <a:r>
              <a:rPr lang="ru-RU" sz="3000" dirty="0" smtClean="0"/>
              <a:t>применение заданий, позволяющих учащемуся самому выбирать вид и форму материала (словесную, графическую, условно-символическую);</a:t>
            </a:r>
            <a:br>
              <a:rPr lang="ru-RU" sz="3000" dirty="0" smtClean="0"/>
            </a:br>
            <a:r>
              <a:rPr lang="ru-RU" sz="3000" dirty="0" smtClean="0">
                <a:solidFill>
                  <a:srgbClr val="C00000"/>
                </a:solidFill>
              </a:rPr>
              <a:t> - </a:t>
            </a:r>
            <a:r>
              <a:rPr lang="ru-RU" sz="3000" dirty="0" smtClean="0"/>
              <a:t>создание положительного эмоционального настроя на работу у всех учащихся в ходе занятия;</a:t>
            </a:r>
            <a:br>
              <a:rPr lang="ru-RU" sz="3000" dirty="0" smtClean="0"/>
            </a:br>
            <a:endParaRPr lang="ru-RU" sz="3000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6768752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r>
              <a:rPr lang="ru-RU" sz="3000" dirty="0" smtClean="0"/>
              <a:t/>
            </a:r>
            <a:br>
              <a:rPr lang="ru-RU" sz="3000" dirty="0" smtClean="0"/>
            </a:br>
            <a:r>
              <a:rPr lang="ru-RU" sz="3000" dirty="0" smtClean="0"/>
              <a:t/>
            </a:r>
            <a:br>
              <a:rPr lang="ru-RU" sz="3000" dirty="0" smtClean="0"/>
            </a:br>
            <a:r>
              <a:rPr lang="ru-RU" sz="3000" dirty="0" smtClean="0"/>
              <a:t/>
            </a:r>
            <a:br>
              <a:rPr lang="ru-RU" sz="3000" dirty="0" smtClean="0"/>
            </a:br>
            <a:r>
              <a:rPr lang="ru-RU" sz="3000" dirty="0" smtClean="0"/>
              <a:t/>
            </a:r>
            <a:br>
              <a:rPr lang="ru-RU" sz="3000" dirty="0" smtClean="0"/>
            </a:br>
            <a:r>
              <a:rPr lang="ru-RU" sz="3000" dirty="0" smtClean="0"/>
              <a:t/>
            </a:r>
            <a:br>
              <a:rPr lang="ru-RU" sz="3000" dirty="0" smtClean="0"/>
            </a:br>
            <a:r>
              <a:rPr lang="ru-RU" sz="3000" dirty="0" smtClean="0"/>
              <a:t/>
            </a:r>
            <a:br>
              <a:rPr lang="ru-RU" sz="3000" dirty="0" smtClean="0"/>
            </a:br>
            <a:r>
              <a:rPr lang="ru-RU" sz="3000" dirty="0" smtClean="0"/>
              <a:t/>
            </a:r>
            <a:br>
              <a:rPr lang="ru-RU" sz="3000" dirty="0" smtClean="0"/>
            </a:br>
            <a:r>
              <a:rPr lang="ru-RU" sz="3000" dirty="0" smtClean="0"/>
              <a:t/>
            </a:r>
            <a:br>
              <a:rPr lang="ru-RU" sz="3000" dirty="0" smtClean="0"/>
            </a:br>
            <a:r>
              <a:rPr lang="ru-RU" sz="3000" dirty="0" smtClean="0"/>
              <a:t/>
            </a:r>
            <a:br>
              <a:rPr lang="ru-RU" sz="3000" dirty="0" smtClean="0"/>
            </a:br>
            <a:r>
              <a:rPr lang="ru-RU" sz="3000" dirty="0" smtClean="0"/>
              <a:t/>
            </a:r>
            <a:br>
              <a:rPr lang="ru-RU" sz="3000" dirty="0" smtClean="0"/>
            </a:br>
            <a:r>
              <a:rPr lang="ru-RU" sz="3000" dirty="0" smtClean="0"/>
              <a:t/>
            </a:r>
            <a:br>
              <a:rPr lang="ru-RU" sz="3000" dirty="0" smtClean="0"/>
            </a:br>
            <a:r>
              <a:rPr lang="ru-RU" sz="3000" dirty="0" smtClean="0"/>
              <a:t/>
            </a:r>
            <a:br>
              <a:rPr lang="ru-RU" sz="3000" dirty="0" smtClean="0"/>
            </a:br>
            <a:r>
              <a:rPr lang="ru-RU" sz="3000" dirty="0" smtClean="0"/>
              <a:t/>
            </a:r>
            <a:br>
              <a:rPr lang="ru-RU" sz="3000" dirty="0" smtClean="0"/>
            </a:br>
            <a:r>
              <a:rPr lang="ru-RU" sz="3000" dirty="0" smtClean="0"/>
              <a:t/>
            </a:r>
            <a:br>
              <a:rPr lang="ru-RU" sz="3000" dirty="0" smtClean="0"/>
            </a:br>
            <a:r>
              <a:rPr lang="ru-RU" sz="3000" dirty="0" smtClean="0"/>
              <a:t/>
            </a:r>
            <a:br>
              <a:rPr lang="ru-RU" sz="3000" dirty="0" smtClean="0"/>
            </a:br>
            <a:r>
              <a:rPr lang="ru-RU" sz="3000" dirty="0" smtClean="0">
                <a:solidFill>
                  <a:srgbClr val="C00000"/>
                </a:solidFill>
              </a:rPr>
              <a:t>-</a:t>
            </a:r>
            <a:r>
              <a:rPr lang="ru-RU" sz="3000" dirty="0" smtClean="0">
                <a:solidFill>
                  <a:schemeClr val="tx1"/>
                </a:solidFill>
              </a:rPr>
              <a:t> </a:t>
            </a:r>
            <a:r>
              <a:rPr lang="ru-RU" sz="3000" b="0" dirty="0" smtClean="0">
                <a:solidFill>
                  <a:schemeClr val="tx1"/>
                </a:solidFill>
              </a:rPr>
              <a:t>сообщение в начале учебного занятия не только темы, но и предполагаемого порядка организации учебной деятельности;</a:t>
            </a:r>
            <a:br>
              <a:rPr lang="ru-RU" sz="3000" b="0" dirty="0" smtClean="0">
                <a:solidFill>
                  <a:schemeClr val="tx1"/>
                </a:solidFill>
              </a:rPr>
            </a:br>
            <a:r>
              <a:rPr lang="ru-RU" sz="3000" b="0" dirty="0" smtClean="0">
                <a:solidFill>
                  <a:srgbClr val="C00000"/>
                </a:solidFill>
              </a:rPr>
              <a:t>- </a:t>
            </a:r>
            <a:r>
              <a:rPr lang="ru-RU" sz="3000" b="0" dirty="0" smtClean="0">
                <a:solidFill>
                  <a:schemeClr val="tx1"/>
                </a:solidFill>
              </a:rPr>
              <a:t>обсуждение с учащимися в конце занятия не только того, что «нового узнали», но и того, что понравилось (не понравилось) и почему, что бы хотелось выполнить еще раз, а что сделать по-другому;</a:t>
            </a:r>
            <a:br>
              <a:rPr lang="ru-RU" sz="3000" b="0" dirty="0" smtClean="0">
                <a:solidFill>
                  <a:schemeClr val="tx1"/>
                </a:solidFill>
              </a:rPr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674635"/>
          </a:xfrm>
        </p:spPr>
        <p:txBody>
          <a:bodyPr/>
          <a:lstStyle/>
          <a:p>
            <a:pPr>
              <a:buNone/>
            </a:pPr>
            <a:r>
              <a:rPr lang="ru-RU" sz="2800" dirty="0" smtClean="0">
                <a:solidFill>
                  <a:srgbClr val="C00000"/>
                </a:solidFill>
              </a:rPr>
              <a:t>-</a:t>
            </a:r>
            <a:r>
              <a:rPr lang="ru-RU" sz="2800" dirty="0" smtClean="0"/>
              <a:t>оценка (поощрение) при опросе на занятии не только правильного ответа учащегося, но и анализ того, как учащийся рассуждал, какой способ рассуждений использовал, почему и в чем ошибся;</a:t>
            </a:r>
          </a:p>
          <a:p>
            <a:pPr>
              <a:buNone/>
            </a:pPr>
            <a:r>
              <a:rPr lang="ru-RU" sz="2800" dirty="0" smtClean="0">
                <a:solidFill>
                  <a:srgbClr val="C00000"/>
                </a:solidFill>
              </a:rPr>
              <a:t>-</a:t>
            </a:r>
            <a:r>
              <a:rPr lang="ru-RU" sz="2800" dirty="0" smtClean="0"/>
              <a:t> отметка определяется по ряду параметров: по конечному результату, пути его достижения, самостоятельности, оригинальности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 flipV="1">
            <a:off x="457200" y="228919"/>
            <a:ext cx="8229600" cy="45719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170579"/>
          </a:xfrm>
        </p:spPr>
        <p:txBody>
          <a:bodyPr/>
          <a:lstStyle/>
          <a:p>
            <a:pPr>
              <a:buNone/>
            </a:pPr>
            <a:r>
              <a:rPr lang="ru-RU" sz="4000" b="1" dirty="0" smtClean="0">
                <a:latin typeface="Arial Black" pitchFamily="34" charset="0"/>
              </a:rPr>
              <a:t>	</a:t>
            </a:r>
            <a:r>
              <a:rPr lang="ru-RU" sz="4000" b="1" dirty="0" smtClean="0">
                <a:solidFill>
                  <a:schemeClr val="accent4">
                    <a:lumMod val="50000"/>
                  </a:schemeClr>
                </a:solidFill>
                <a:latin typeface="Arial Black" pitchFamily="34" charset="0"/>
              </a:rPr>
              <a:t>	</a:t>
            </a:r>
            <a:r>
              <a:rPr lang="ru-RU" sz="4000" b="1" dirty="0" smtClean="0">
                <a:ln>
                  <a:solidFill>
                    <a:schemeClr val="tx1"/>
                  </a:solidFill>
                </a:ln>
                <a:solidFill>
                  <a:schemeClr val="accent3">
                    <a:lumMod val="75000"/>
                  </a:schemeClr>
                </a:solidFill>
                <a:latin typeface="Arial Black" pitchFamily="34" charset="0"/>
              </a:rPr>
              <a:t>Личностно-  ориентированное обучение </a:t>
            </a:r>
            <a:r>
              <a:rPr lang="ru-RU" sz="4000" b="1" dirty="0" smtClean="0">
                <a:solidFill>
                  <a:schemeClr val="accent4">
                    <a:lumMod val="50000"/>
                  </a:schemeClr>
                </a:solidFill>
                <a:latin typeface="Arial Black" pitchFamily="34" charset="0"/>
              </a:rPr>
              <a:t>– </a:t>
            </a:r>
            <a:r>
              <a:rPr lang="ru-RU" b="1" dirty="0" smtClean="0">
                <a:solidFill>
                  <a:schemeClr val="accent4">
                    <a:lumMod val="50000"/>
                  </a:schemeClr>
                </a:solidFill>
              </a:rPr>
              <a:t>способ организации обучения, в процессе которого обеспечивается учет возможностей и способностей обучаемых и создаются необходимые условия для развития их индивидуальных способностей.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8058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018451"/>
          </a:xfrm>
        </p:spPr>
        <p:txBody>
          <a:bodyPr>
            <a:normAutofit/>
          </a:bodyPr>
          <a:lstStyle/>
          <a:p>
            <a:r>
              <a:rPr lang="ru-RU" b="1" dirty="0" smtClean="0"/>
              <a:t>Обучение в сотрудничестве	</a:t>
            </a:r>
            <a:endParaRPr lang="ru-RU" dirty="0" smtClean="0"/>
          </a:p>
          <a:p>
            <a:r>
              <a:rPr lang="ru-RU" b="1" dirty="0" smtClean="0"/>
              <a:t>Метод проектов</a:t>
            </a:r>
            <a:endParaRPr lang="ru-RU" dirty="0" smtClean="0"/>
          </a:p>
          <a:p>
            <a:r>
              <a:rPr lang="ru-RU" b="1" dirty="0" err="1" smtClean="0"/>
              <a:t>Разноуровневое</a:t>
            </a:r>
            <a:r>
              <a:rPr lang="ru-RU" b="1" dirty="0" smtClean="0"/>
              <a:t> обучение</a:t>
            </a:r>
            <a:endParaRPr lang="ru-RU" dirty="0" smtClean="0"/>
          </a:p>
          <a:p>
            <a:r>
              <a:rPr lang="ru-RU" b="1" dirty="0" smtClean="0"/>
              <a:t>Проблемное обучение</a:t>
            </a:r>
          </a:p>
          <a:p>
            <a:r>
              <a:rPr lang="ru-RU" b="1" dirty="0" smtClean="0"/>
              <a:t>Модульное обучение</a:t>
            </a:r>
          </a:p>
          <a:p>
            <a:r>
              <a:rPr lang="ru-RU" b="1" dirty="0" smtClean="0"/>
              <a:t>Интерактивное обучение и т.д.</a:t>
            </a:r>
          </a:p>
          <a:p>
            <a:endParaRPr lang="ru-RU" b="1" dirty="0" smtClean="0"/>
          </a:p>
          <a:p>
            <a:pPr>
              <a:buNone/>
            </a:pPr>
            <a:r>
              <a:rPr lang="ru-RU" dirty="0" smtClean="0"/>
              <a:t>	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	</a:t>
            </a:r>
            <a:r>
              <a:rPr lang="ru-RU" dirty="0" smtClean="0">
                <a:ln>
                  <a:solidFill>
                    <a:schemeClr val="tx1"/>
                  </a:solidFill>
                </a:ln>
                <a:solidFill>
                  <a:srgbClr val="C00000"/>
                </a:solidFill>
              </a:rPr>
              <a:t>Для достижения целей личностно ориентированного обучения адекватными являются:</a:t>
            </a:r>
            <a:br>
              <a:rPr lang="ru-RU" dirty="0" smtClean="0">
                <a:ln>
                  <a:solidFill>
                    <a:schemeClr val="tx1"/>
                  </a:solidFill>
                </a:ln>
                <a:solidFill>
                  <a:srgbClr val="C00000"/>
                </a:solidFill>
              </a:rPr>
            </a:br>
            <a:endParaRPr lang="ru-RU" dirty="0">
              <a:ln>
                <a:solidFill>
                  <a:schemeClr val="tx1"/>
                </a:solidFill>
              </a:ln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4400" dirty="0" smtClean="0"/>
              <a:t> 		</a:t>
            </a:r>
            <a:r>
              <a:rPr lang="ru-RU" sz="4400" dirty="0" smtClean="0">
                <a:ln>
                  <a:solidFill>
                    <a:schemeClr val="tx1"/>
                  </a:solidFill>
                </a:ln>
                <a:solidFill>
                  <a:schemeClr val="accent2">
                    <a:lumMod val="75000"/>
                  </a:schemeClr>
                </a:solidFill>
              </a:rPr>
              <a:t>Почему в нашем колледже целесообразно использовать личностно- ориентированный подход в обучении?</a:t>
            </a:r>
            <a:endParaRPr lang="ru-RU" sz="4400" dirty="0">
              <a:ln>
                <a:solidFill>
                  <a:schemeClr val="tx1"/>
                </a:solidFill>
              </a:ln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412875"/>
          <a:ext cx="8229600" cy="45942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6130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ln>
                  <a:solidFill>
                    <a:schemeClr val="tx1"/>
                  </a:solidFill>
                </a:ln>
                <a:solidFill>
                  <a:srgbClr val="C00000"/>
                </a:solidFill>
              </a:rPr>
              <a:t>	На каких учебных занятиях Вам интересно?</a:t>
            </a:r>
            <a:endParaRPr lang="ru-RU" dirty="0">
              <a:ln>
                <a:solidFill>
                  <a:schemeClr val="tx1"/>
                </a:solidFill>
              </a:ln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457200" y="1196752"/>
          <a:ext cx="8229600" cy="48103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395536" y="1196752"/>
            <a:ext cx="8291264" cy="4810539"/>
          </a:xfrm>
        </p:spPr>
        <p:txBody>
          <a:bodyPr/>
          <a:lstStyle/>
          <a:p>
            <a:r>
              <a:rPr lang="ru-RU" b="1" dirty="0" smtClean="0"/>
              <a:t>узнаем на занятии много интересного, незнакомого ранее;</a:t>
            </a:r>
          </a:p>
          <a:p>
            <a:r>
              <a:rPr lang="ru-RU" b="1" dirty="0" smtClean="0"/>
              <a:t>очень нравится преподаватель;</a:t>
            </a:r>
          </a:p>
          <a:p>
            <a:r>
              <a:rPr lang="ru-RU" b="1" dirty="0" smtClean="0"/>
              <a:t>изучение этих предметов пригодится в жизни и будущей работе;</a:t>
            </a:r>
          </a:p>
          <a:p>
            <a:r>
              <a:rPr lang="ru-RU" b="1" dirty="0" smtClean="0"/>
              <a:t>на занятиях мы разбираем различные жизненные ситуации;</a:t>
            </a:r>
          </a:p>
          <a:p>
            <a:r>
              <a:rPr lang="ru-RU" b="1" dirty="0" smtClean="0"/>
              <a:t>много рассуждаем;</a:t>
            </a:r>
          </a:p>
          <a:p>
            <a:r>
              <a:rPr lang="ru-RU" b="1" dirty="0" smtClean="0"/>
              <a:t>выполняем интересные задания, манипуляции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n>
                  <a:solidFill>
                    <a:schemeClr val="tx1"/>
                  </a:solidFill>
                </a:ln>
                <a:solidFill>
                  <a:srgbClr val="C00000"/>
                </a:solidFill>
              </a:rPr>
              <a:t>	Почему интересно?</a:t>
            </a:r>
            <a:endParaRPr lang="ru-RU" dirty="0">
              <a:ln>
                <a:solidFill>
                  <a:schemeClr val="tx1"/>
                </a:solidFill>
              </a:ln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2296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ln>
                  <a:solidFill>
                    <a:schemeClr val="tx1"/>
                  </a:solidFill>
                </a:ln>
                <a:solidFill>
                  <a:srgbClr val="C00000"/>
                </a:solidFill>
              </a:rPr>
              <a:t>	На каких учебных занятиях Вам  скучно?</a:t>
            </a:r>
            <a:endParaRPr lang="ru-RU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2296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/>
              <a:t>все занятия пишем лекции, ничего не успеваем;</a:t>
            </a:r>
          </a:p>
          <a:p>
            <a:r>
              <a:rPr lang="ru-RU" b="1" dirty="0" smtClean="0"/>
              <a:t>на каждом занятии выполняем неинтересные, однообразные задания;</a:t>
            </a:r>
          </a:p>
          <a:p>
            <a:r>
              <a:rPr lang="ru-RU" b="1" dirty="0" smtClean="0"/>
              <a:t>не интересно, не нужно, никогда не пригодится, не вижу смысла, не понимаю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	</a:t>
            </a:r>
            <a:r>
              <a:rPr lang="ru-RU" dirty="0" smtClean="0">
                <a:ln>
                  <a:solidFill>
                    <a:schemeClr val="tx1"/>
                  </a:solidFill>
                </a:ln>
                <a:solidFill>
                  <a:srgbClr val="C00000"/>
                </a:solidFill>
              </a:rPr>
              <a:t>Почему скучно?</a:t>
            </a:r>
            <a:endParaRPr lang="ru-RU" dirty="0">
              <a:ln>
                <a:solidFill>
                  <a:schemeClr val="tx1"/>
                </a:solidFill>
              </a:ln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2296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ln>
                  <a:solidFill>
                    <a:schemeClr val="tx1"/>
                  </a:solidFill>
                </a:ln>
                <a:solidFill>
                  <a:srgbClr val="C00000"/>
                </a:solidFill>
              </a:rPr>
              <a:t>	На каких учебных занятиях Вам  трудно?</a:t>
            </a:r>
            <a:endParaRPr lang="ru-RU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196752"/>
          <a:ext cx="8229600" cy="48103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251520" y="692696"/>
            <a:ext cx="8712968" cy="5314595"/>
          </a:xfrm>
        </p:spPr>
        <p:txBody>
          <a:bodyPr/>
          <a:lstStyle/>
          <a:p>
            <a:pPr>
              <a:buNone/>
            </a:pPr>
            <a:r>
              <a:rPr lang="ru-RU" sz="4400" b="1" dirty="0" smtClean="0">
                <a:ln>
                  <a:solidFill>
                    <a:schemeClr val="tx1"/>
                  </a:solidFill>
                </a:ln>
                <a:solidFill>
                  <a:schemeClr val="accent3">
                    <a:lumMod val="75000"/>
                  </a:schemeClr>
                </a:solidFill>
                <a:latin typeface="Arial Black" pitchFamily="34" charset="0"/>
              </a:rPr>
              <a:t>		Цель личностно- ориентированного обучения </a:t>
            </a:r>
            <a:r>
              <a:rPr lang="ru-RU" sz="4400" b="1" dirty="0" smtClean="0">
                <a:solidFill>
                  <a:schemeClr val="accent4">
                    <a:lumMod val="50000"/>
                  </a:schemeClr>
                </a:solidFill>
                <a:latin typeface="Arial Black" pitchFamily="34" charset="0"/>
              </a:rPr>
              <a:t>–  </a:t>
            </a:r>
            <a:r>
              <a:rPr lang="ru-RU" b="1" dirty="0" smtClean="0">
                <a:solidFill>
                  <a:schemeClr val="accent4">
                    <a:lumMod val="50000"/>
                  </a:schemeClr>
                </a:solidFill>
                <a:latin typeface="Arial Black" pitchFamily="34" charset="0"/>
              </a:rPr>
              <a:t>  </a:t>
            </a:r>
            <a:r>
              <a:rPr lang="ru-RU" sz="3600" b="1" dirty="0" smtClean="0">
                <a:solidFill>
                  <a:schemeClr val="accent4">
                    <a:lumMod val="50000"/>
                  </a:schemeClr>
                </a:solidFill>
              </a:rPr>
              <a:t>создание условий для обеспечения собственной учебной деятельности обучающихся, учета и развития индивидуальных особенностей.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2034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738531"/>
          </a:xfrm>
        </p:spPr>
        <p:txBody>
          <a:bodyPr>
            <a:normAutofit fontScale="92500"/>
          </a:bodyPr>
          <a:lstStyle/>
          <a:p>
            <a:r>
              <a:rPr lang="ru-RU" b="1" dirty="0" smtClean="0"/>
              <a:t>непонятно, что нужно учить и что нужно преподавателю отвечать;</a:t>
            </a:r>
          </a:p>
          <a:p>
            <a:r>
              <a:rPr lang="ru-RU" b="1" dirty="0" smtClean="0"/>
              <a:t>много учить, слабо запоминается, не успеваем;</a:t>
            </a:r>
          </a:p>
          <a:p>
            <a:r>
              <a:rPr lang="ru-RU" b="1" dirty="0" smtClean="0"/>
              <a:t>очень сложный предмет;</a:t>
            </a:r>
          </a:p>
          <a:p>
            <a:r>
              <a:rPr lang="ru-RU" b="1" dirty="0" smtClean="0"/>
              <a:t>преподаватель диктует, а мы не успеваем записывать;</a:t>
            </a:r>
          </a:p>
          <a:p>
            <a:r>
              <a:rPr lang="ru-RU" b="1" dirty="0" smtClean="0"/>
              <a:t>очень строгий преподаватель;</a:t>
            </a:r>
          </a:p>
          <a:p>
            <a:r>
              <a:rPr lang="ru-RU" b="1" dirty="0" smtClean="0"/>
              <a:t>грубый преподаватель, страшно идти на занятие;</a:t>
            </a:r>
          </a:p>
          <a:p>
            <a:r>
              <a:rPr lang="ru-RU" b="1" dirty="0" smtClean="0"/>
              <a:t>преподаватель ничего не объясняет, а требует, и его все не устраивает.</a:t>
            </a:r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	</a:t>
            </a:r>
            <a:r>
              <a:rPr lang="ru-RU" dirty="0" smtClean="0">
                <a:ln>
                  <a:solidFill>
                    <a:schemeClr val="tx1"/>
                  </a:solidFill>
                </a:ln>
                <a:solidFill>
                  <a:srgbClr val="C00000"/>
                </a:solidFill>
              </a:rPr>
              <a:t>Почему трудно?</a:t>
            </a:r>
            <a:endParaRPr lang="ru-RU" dirty="0">
              <a:ln>
                <a:solidFill>
                  <a:schemeClr val="tx1"/>
                </a:solidFill>
              </a:ln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251520" y="2204864"/>
            <a:ext cx="8640960" cy="4248472"/>
          </a:xfrm>
        </p:spPr>
        <p:txBody>
          <a:bodyPr>
            <a:noAutofit/>
          </a:bodyPr>
          <a:lstStyle/>
          <a:p>
            <a:r>
              <a:rPr lang="ru-RU" sz="2400" b="1" dirty="0" smtClean="0"/>
              <a:t>Повысить </a:t>
            </a:r>
            <a:r>
              <a:rPr lang="ru-RU" sz="2400" b="1" dirty="0" err="1" smtClean="0"/>
              <a:t>мотивированность</a:t>
            </a:r>
            <a:r>
              <a:rPr lang="ru-RU" sz="2400" b="1" dirty="0" smtClean="0"/>
              <a:t> учащихся к обучению. </a:t>
            </a:r>
          </a:p>
          <a:p>
            <a:pPr>
              <a:buNone/>
            </a:pPr>
            <a:endParaRPr lang="ru-RU" sz="2400" b="1" dirty="0" smtClean="0"/>
          </a:p>
          <a:p>
            <a:r>
              <a:rPr lang="ru-RU" sz="2400" b="1" dirty="0" smtClean="0"/>
              <a:t>Повысить их познавательную активность. </a:t>
            </a:r>
          </a:p>
          <a:p>
            <a:endParaRPr lang="ru-RU" sz="2400" b="1" dirty="0" smtClean="0"/>
          </a:p>
          <a:p>
            <a:pPr>
              <a:buFont typeface="Wingdings" pitchFamily="2" charset="2"/>
              <a:buChar char="Ø"/>
            </a:pPr>
            <a:r>
              <a:rPr lang="ru-RU" sz="2400" b="1" dirty="0" smtClean="0"/>
              <a:t>Построить процесс обучения с учетом личностных особенностей каждого учащегося, а также ориентироваться на развитие их познавательных способностей и активизацию творческой, познавательной деятельности.</a:t>
            </a:r>
          </a:p>
          <a:p>
            <a:pPr>
              <a:buFont typeface="Wingdings" pitchFamily="2" charset="2"/>
              <a:buChar char="Ø"/>
            </a:pPr>
            <a:endParaRPr lang="ru-RU" sz="2400" b="1" dirty="0" smtClean="0"/>
          </a:p>
          <a:p>
            <a:pPr>
              <a:buNone/>
            </a:pPr>
            <a:r>
              <a:rPr lang="ru-RU" sz="2400" b="1" dirty="0" smtClean="0"/>
              <a:t> </a:t>
            </a:r>
            <a:endParaRPr lang="ru-RU" sz="2400" b="1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052736"/>
            <a:ext cx="8229600" cy="144016"/>
          </a:xfrm>
        </p:spPr>
        <p:txBody>
          <a:bodyPr>
            <a:noAutofit/>
          </a:bodyPr>
          <a:lstStyle/>
          <a:p>
            <a:pPr algn="ctr"/>
            <a:r>
              <a:rPr lang="ru-RU" sz="4000" dirty="0" smtClean="0">
                <a:ln>
                  <a:solidFill>
                    <a:schemeClr val="tx1"/>
                  </a:solidFill>
                </a:ln>
                <a:solidFill>
                  <a:schemeClr val="accent3">
                    <a:lumMod val="75000"/>
                  </a:schemeClr>
                </a:solidFill>
              </a:rPr>
              <a:t>ВЫВОД.</a:t>
            </a:r>
            <a:br>
              <a:rPr lang="ru-RU" sz="4000" dirty="0" smtClean="0">
                <a:ln>
                  <a:solidFill>
                    <a:schemeClr val="tx1"/>
                  </a:solidFill>
                </a:ln>
                <a:solidFill>
                  <a:schemeClr val="accent3">
                    <a:lumMod val="75000"/>
                  </a:schemeClr>
                </a:solidFill>
              </a:rPr>
            </a:br>
            <a:r>
              <a:rPr lang="ru-RU" sz="4000" dirty="0" smtClean="0">
                <a:ln>
                  <a:solidFill>
                    <a:schemeClr val="tx1"/>
                  </a:solidFill>
                </a:ln>
                <a:solidFill>
                  <a:schemeClr val="accent3">
                    <a:lumMod val="75000"/>
                  </a:schemeClr>
                </a:solidFill>
              </a:rPr>
              <a:t>Личностно-ориентированное обучение позволяет:</a:t>
            </a:r>
            <a:endParaRPr lang="ru-RU" sz="4000" dirty="0">
              <a:ln>
                <a:solidFill>
                  <a:schemeClr val="tx1"/>
                </a:solidFill>
              </a:ln>
              <a:solidFill>
                <a:schemeClr val="accent3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674635"/>
          </a:xfrm>
        </p:spPr>
        <p:txBody>
          <a:bodyPr>
            <a:normAutofit fontScale="85000" lnSpcReduction="20000"/>
          </a:bodyPr>
          <a:lstStyle/>
          <a:p>
            <a:pPr>
              <a:buFont typeface="Wingdings" pitchFamily="2" charset="2"/>
              <a:buChar char="Ø"/>
            </a:pPr>
            <a:r>
              <a:rPr lang="ru-RU" sz="2800" b="1" dirty="0" smtClean="0"/>
              <a:t>Создать условия для самостоятельного управления ходом обучения.</a:t>
            </a:r>
          </a:p>
          <a:p>
            <a:pPr>
              <a:buFont typeface="Wingdings" pitchFamily="2" charset="2"/>
              <a:buChar char="Ø"/>
            </a:pPr>
            <a:endParaRPr lang="ru-RU" sz="2800" b="1" dirty="0" smtClean="0"/>
          </a:p>
          <a:p>
            <a:pPr>
              <a:buFont typeface="Wingdings" pitchFamily="2" charset="2"/>
              <a:buChar char="Ø"/>
            </a:pPr>
            <a:r>
              <a:rPr lang="ru-RU" sz="2800" b="1" dirty="0" smtClean="0"/>
              <a:t> Дифференцировать и индивидуализировать процесс обучения. </a:t>
            </a:r>
          </a:p>
          <a:p>
            <a:pPr>
              <a:buFont typeface="Wingdings" pitchFamily="2" charset="2"/>
              <a:buChar char="Ø"/>
            </a:pPr>
            <a:endParaRPr lang="ru-RU" sz="2800" b="1" dirty="0" smtClean="0"/>
          </a:p>
          <a:p>
            <a:pPr>
              <a:buFont typeface="Wingdings" pitchFamily="2" charset="2"/>
              <a:buChar char="Ø"/>
            </a:pPr>
            <a:r>
              <a:rPr lang="ru-RU" sz="2800" b="1" dirty="0" smtClean="0"/>
              <a:t>Создать условия для систематического контроля (рефлексии) усвоения знаний учащимися. </a:t>
            </a:r>
          </a:p>
          <a:p>
            <a:pPr>
              <a:buFont typeface="Wingdings" pitchFamily="2" charset="2"/>
              <a:buChar char="Ø"/>
            </a:pPr>
            <a:endParaRPr lang="ru-RU" sz="2800" b="1" dirty="0" smtClean="0"/>
          </a:p>
          <a:p>
            <a:pPr>
              <a:buFont typeface="Wingdings" pitchFamily="2" charset="2"/>
              <a:buChar char="Ø"/>
            </a:pPr>
            <a:r>
              <a:rPr lang="ru-RU" sz="2800" b="1" dirty="0" smtClean="0"/>
              <a:t>Вносить своевременные корректирующие воздействия преподавателя по ходу учебного процесса. </a:t>
            </a:r>
          </a:p>
          <a:p>
            <a:pPr>
              <a:buFont typeface="Wingdings" pitchFamily="2" charset="2"/>
              <a:buChar char="Ø"/>
            </a:pPr>
            <a:endParaRPr lang="ru-RU" sz="2800" b="1" dirty="0" smtClean="0"/>
          </a:p>
          <a:p>
            <a:pPr>
              <a:buFont typeface="Wingdings" pitchFamily="2" charset="2"/>
              <a:buChar char="Ø"/>
            </a:pPr>
            <a:r>
              <a:rPr lang="ru-RU" sz="2800" b="1" dirty="0" smtClean="0"/>
              <a:t>Отследить динамику развития учащихся. </a:t>
            </a:r>
          </a:p>
          <a:p>
            <a:pPr>
              <a:buFont typeface="Wingdings" pitchFamily="2" charset="2"/>
              <a:buChar char="Ø"/>
            </a:pPr>
            <a:endParaRPr lang="ru-RU" sz="2800" b="1" dirty="0" smtClean="0"/>
          </a:p>
          <a:p>
            <a:pPr>
              <a:buFont typeface="Wingdings" pitchFamily="2" charset="2"/>
              <a:buChar char="Ø"/>
            </a:pPr>
            <a:r>
              <a:rPr lang="ru-RU" sz="2800" b="1" dirty="0" smtClean="0"/>
              <a:t>Учесть уровень </a:t>
            </a:r>
            <a:r>
              <a:rPr lang="ru-RU" sz="2800" b="1" dirty="0" err="1" smtClean="0"/>
              <a:t>обученности</a:t>
            </a:r>
            <a:r>
              <a:rPr lang="ru-RU" sz="2800" b="1" dirty="0" smtClean="0"/>
              <a:t> и </a:t>
            </a:r>
            <a:r>
              <a:rPr lang="ru-RU" sz="2800" b="1" dirty="0" err="1" smtClean="0"/>
              <a:t>обучаемости</a:t>
            </a:r>
            <a:r>
              <a:rPr lang="ru-RU" sz="2800" b="1" dirty="0" smtClean="0"/>
              <a:t>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196753"/>
            <a:ext cx="8229600" cy="4536504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Штриховая стрелка вправо 3"/>
          <p:cNvSpPr/>
          <p:nvPr/>
        </p:nvSpPr>
        <p:spPr>
          <a:xfrm>
            <a:off x="3419872" y="2564904"/>
            <a:ext cx="2448272" cy="1584176"/>
          </a:xfrm>
          <a:prstGeom prst="stripedRightArrow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539552" y="1700808"/>
            <a:ext cx="2592288" cy="2952328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err="1" smtClean="0">
                <a:ln>
                  <a:solidFill>
                    <a:schemeClr val="tx1"/>
                  </a:solidFill>
                </a:ln>
                <a:solidFill>
                  <a:srgbClr val="C00000"/>
                </a:solidFill>
              </a:rPr>
              <a:t>Личностно-ориентиро-ванный</a:t>
            </a:r>
            <a:r>
              <a:rPr lang="ru-RU" sz="2400" b="1" dirty="0" smtClean="0">
                <a:ln>
                  <a:solidFill>
                    <a:schemeClr val="tx1"/>
                  </a:solidFill>
                </a:ln>
                <a:solidFill>
                  <a:srgbClr val="C00000"/>
                </a:solidFill>
              </a:rPr>
              <a:t> подход в обучении</a:t>
            </a:r>
            <a:endParaRPr lang="ru-RU" sz="2400" b="1" dirty="0">
              <a:ln>
                <a:solidFill>
                  <a:schemeClr val="tx1"/>
                </a:solidFill>
              </a:ln>
              <a:solidFill>
                <a:srgbClr val="C00000"/>
              </a:solidFill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6084168" y="1700808"/>
            <a:ext cx="2592288" cy="2952328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ln>
                  <a:solidFill>
                    <a:schemeClr val="tx1"/>
                  </a:solidFill>
                </a:ln>
                <a:solidFill>
                  <a:schemeClr val="accent3">
                    <a:lumMod val="75000"/>
                  </a:schemeClr>
                </a:solidFill>
              </a:rPr>
              <a:t>Качество подготовки специалистов </a:t>
            </a:r>
            <a:endParaRPr lang="ru-RU" sz="2400" b="1" dirty="0">
              <a:ln>
                <a:solidFill>
                  <a:schemeClr val="tx1"/>
                </a:solidFill>
              </a:ln>
              <a:solidFill>
                <a:schemeClr val="accent3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170579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dirty="0" smtClean="0"/>
              <a:t>1. Беспалько В.П. Слагаемые педагогической технологии. – М.: Педагогика 1999.</a:t>
            </a:r>
          </a:p>
          <a:p>
            <a:pPr>
              <a:buNone/>
            </a:pPr>
            <a:r>
              <a:rPr lang="ru-RU" dirty="0" smtClean="0"/>
              <a:t>2.  </a:t>
            </a:r>
            <a:r>
              <a:rPr lang="ru-RU" dirty="0" smtClean="0"/>
              <a:t>Жук </a:t>
            </a:r>
            <a:r>
              <a:rPr lang="ru-RU" dirty="0" smtClean="0"/>
              <a:t>Н. Личностно-ориентированный урок: технология проведения и оценки// Директор школы. № 2. 2006. – с. 53-57.</a:t>
            </a:r>
          </a:p>
          <a:p>
            <a:pPr>
              <a:buNone/>
            </a:pPr>
            <a:r>
              <a:rPr lang="ru-RU" dirty="0" smtClean="0"/>
              <a:t> 3. </a:t>
            </a:r>
            <a:r>
              <a:rPr lang="ru-RU" dirty="0" err="1" smtClean="0"/>
              <a:t>Лукъянова</a:t>
            </a:r>
            <a:r>
              <a:rPr lang="ru-RU" dirty="0" smtClean="0"/>
              <a:t> М.И. Теоретико-методологические основы организации личностно-ориентированного урока // Завуч. № 2. 2006. – с. 5-21.</a:t>
            </a:r>
          </a:p>
          <a:p>
            <a:pPr>
              <a:buNone/>
            </a:pPr>
            <a:r>
              <a:rPr lang="ru-RU" dirty="0" smtClean="0"/>
              <a:t>4. </a:t>
            </a:r>
            <a:r>
              <a:rPr lang="ru-RU" dirty="0" err="1" smtClean="0"/>
              <a:t>Полат</a:t>
            </a:r>
            <a:r>
              <a:rPr lang="ru-RU" dirty="0" smtClean="0"/>
              <a:t> Е.С. Новые педагогические и информационные технологии в системе образования.- М.: «ACADEM</a:t>
            </a:r>
            <a:r>
              <a:rPr lang="en-US" dirty="0" smtClean="0"/>
              <a:t>IA</a:t>
            </a:r>
            <a:r>
              <a:rPr lang="ru-RU" dirty="0" smtClean="0"/>
              <a:t>», 2005.</a:t>
            </a:r>
          </a:p>
          <a:p>
            <a:pPr>
              <a:buNone/>
            </a:pPr>
            <a:r>
              <a:rPr lang="ru-RU" dirty="0" smtClean="0"/>
              <a:t>5. Разина Н.А. Технологические характеристики личностно-ориентированного урока // Завуч. № 3. 2004. – 125-127.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>
                <a:ln>
                  <a:solidFill>
                    <a:schemeClr val="tx1"/>
                  </a:solidFill>
                </a:ln>
                <a:solidFill>
                  <a:schemeClr val="accent2">
                    <a:lumMod val="75000"/>
                  </a:schemeClr>
                </a:solidFill>
              </a:rPr>
              <a:t>Литература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ru-RU" sz="5400" b="1" i="1" dirty="0" smtClean="0">
              <a:ln w="18000">
                <a:solidFill>
                  <a:schemeClr val="tx1"/>
                </a:solidFill>
                <a:prstDash val="solid"/>
                <a:miter lim="800000"/>
              </a:ln>
              <a:solidFill>
                <a:srgbClr val="C00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  <a:p>
            <a:pPr algn="ctr">
              <a:buNone/>
            </a:pPr>
            <a:r>
              <a:rPr lang="ru-RU" sz="6000" b="1" i="1" dirty="0" smtClean="0">
                <a:ln w="180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C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Спасибо </a:t>
            </a:r>
          </a:p>
          <a:p>
            <a:pPr algn="ctr">
              <a:buNone/>
            </a:pPr>
            <a:r>
              <a:rPr lang="ru-RU" sz="6000" b="1" i="1" dirty="0" smtClean="0">
                <a:ln w="180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C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за внимание!</a:t>
            </a:r>
            <a:endParaRPr lang="ru-RU" sz="6000" b="1" i="1" dirty="0">
              <a:ln w="18000">
                <a:solidFill>
                  <a:schemeClr val="tx1"/>
                </a:solidFill>
                <a:prstDash val="solid"/>
                <a:miter lim="800000"/>
              </a:ln>
              <a:solidFill>
                <a:srgbClr val="C00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 advClick="0">
    <p:wipe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3946443"/>
          </a:xfrm>
        </p:spPr>
        <p:txBody>
          <a:bodyPr/>
          <a:lstStyle/>
          <a:p>
            <a:r>
              <a:rPr lang="ru-RU" b="1" dirty="0" smtClean="0">
                <a:solidFill>
                  <a:schemeClr val="accent4">
                    <a:lumMod val="50000"/>
                  </a:schemeClr>
                </a:solidFill>
              </a:rPr>
              <a:t>постоянное обращение к субъектному опыту учащихся как опыту их собственной жизнедеятельности;</a:t>
            </a:r>
          </a:p>
          <a:p>
            <a:r>
              <a:rPr lang="ru-RU" b="1" dirty="0" smtClean="0">
                <a:solidFill>
                  <a:schemeClr val="accent4">
                    <a:lumMod val="50000"/>
                  </a:schemeClr>
                </a:solidFill>
              </a:rPr>
              <a:t>цель учебного занятия состоит в том, чтобы раскрыть содержание субъектного опыта учащихся по рассматриваемой теме, согласовать его с задаваемым знанием и перевести в соответствующее научное содержание;</a:t>
            </a:r>
          </a:p>
          <a:p>
            <a:endParaRPr lang="ru-RU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11560" y="332656"/>
            <a:ext cx="8229600" cy="1930226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ln>
                  <a:solidFill>
                    <a:schemeClr val="tx1"/>
                  </a:solidFill>
                </a:ln>
                <a:solidFill>
                  <a:schemeClr val="accent2">
                    <a:lumMod val="75000"/>
                  </a:schemeClr>
                </a:solidFill>
                <a:latin typeface="Arial Black" pitchFamily="34" charset="0"/>
              </a:rPr>
              <a:t>Организация личностно-ориентированного </a:t>
            </a:r>
            <a:br>
              <a:rPr lang="ru-RU" dirty="0" smtClean="0">
                <a:ln>
                  <a:solidFill>
                    <a:schemeClr val="tx1"/>
                  </a:solidFill>
                </a:ln>
                <a:solidFill>
                  <a:schemeClr val="accent2">
                    <a:lumMod val="75000"/>
                  </a:schemeClr>
                </a:solidFill>
                <a:latin typeface="Arial Black" pitchFamily="34" charset="0"/>
              </a:rPr>
            </a:br>
            <a:r>
              <a:rPr lang="ru-RU" dirty="0" smtClean="0">
                <a:ln>
                  <a:solidFill>
                    <a:schemeClr val="tx1"/>
                  </a:solidFill>
                </a:ln>
                <a:solidFill>
                  <a:schemeClr val="accent2">
                    <a:lumMod val="75000"/>
                  </a:schemeClr>
                </a:solidFill>
                <a:latin typeface="Arial Black" pitchFamily="34" charset="0"/>
              </a:rPr>
              <a:t>учебного занятия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/>
            </a:r>
            <a:b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</a:br>
            <a:endParaRPr lang="ru-RU" dirty="0">
              <a:solidFill>
                <a:schemeClr val="accent4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746643"/>
          </a:xfrm>
        </p:spPr>
        <p:txBody>
          <a:bodyPr>
            <a:normAutofit lnSpcReduction="10000"/>
          </a:bodyPr>
          <a:lstStyle/>
          <a:p>
            <a:r>
              <a:rPr lang="ru-RU" b="1" dirty="0" smtClean="0"/>
              <a:t>преподаватель  на занятии помогает учащемуся  преодолеть ограниченность его субъектного опыта, существующего часто в виде разрозненных представлений, относящихся к различным областям знания, переводя этот опыт на научно-значимые образцы;</a:t>
            </a:r>
          </a:p>
          <a:p>
            <a:r>
              <a:rPr lang="ru-RU" b="1" dirty="0" smtClean="0"/>
              <a:t>готовясь к занятию, преподаватель должен продумать не только, какой учебный материал он будет сообщать на занятии, но и какие содержательные характеристики по поводу этого материала возможны в субъектном опыте учащихся (как результат их предшествующего обучения в школе и собственной жизнедеятельности).</a:t>
            </a:r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018451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dirty="0" smtClean="0"/>
              <a:t>		</a:t>
            </a:r>
            <a:r>
              <a:rPr lang="ru-RU" b="1" u="sng" dirty="0" smtClean="0"/>
              <a:t>Ц е л </a:t>
            </a:r>
            <a:r>
              <a:rPr lang="ru-RU" b="1" u="sng" dirty="0" err="1" smtClean="0"/>
              <a:t>ь</a:t>
            </a:r>
            <a:r>
              <a:rPr lang="ru-RU" b="1" u="sng" dirty="0" smtClean="0"/>
              <a:t> </a:t>
            </a:r>
            <a:r>
              <a:rPr lang="ru-RU" dirty="0" smtClean="0"/>
              <a:t>– создание условий для проявления познавательной активности учащихся.</a:t>
            </a:r>
          </a:p>
          <a:p>
            <a:pPr>
              <a:buNone/>
            </a:pPr>
            <a:r>
              <a:rPr lang="ru-RU" dirty="0" smtClean="0"/>
              <a:t>		</a:t>
            </a:r>
            <a:r>
              <a:rPr lang="ru-RU" b="1" u="sng" dirty="0" smtClean="0"/>
              <a:t>С </a:t>
            </a:r>
            <a:r>
              <a:rPr lang="ru-RU" b="1" u="sng" dirty="0" err="1" smtClean="0"/>
              <a:t>р</a:t>
            </a:r>
            <a:r>
              <a:rPr lang="ru-RU" b="1" u="sng" dirty="0" smtClean="0"/>
              <a:t> е </a:t>
            </a:r>
            <a:r>
              <a:rPr lang="ru-RU" b="1" u="sng" dirty="0" err="1" smtClean="0"/>
              <a:t>д</a:t>
            </a:r>
            <a:r>
              <a:rPr lang="ru-RU" b="1" u="sng" dirty="0" smtClean="0"/>
              <a:t> с т в а  </a:t>
            </a:r>
            <a:r>
              <a:rPr lang="ru-RU" b="1" u="sng" dirty="0" err="1" smtClean="0"/>
              <a:t>д</a:t>
            </a:r>
            <a:r>
              <a:rPr lang="ru-RU" b="1" u="sng" dirty="0" smtClean="0"/>
              <a:t> о с т и ж е </a:t>
            </a:r>
            <a:r>
              <a:rPr lang="ru-RU" b="1" u="sng" dirty="0" err="1" smtClean="0"/>
              <a:t>н</a:t>
            </a:r>
            <a:r>
              <a:rPr lang="ru-RU" b="1" u="sng" dirty="0" smtClean="0"/>
              <a:t> и я   </a:t>
            </a:r>
            <a:r>
              <a:rPr lang="ru-RU" dirty="0" smtClean="0"/>
              <a:t>преподавателем </a:t>
            </a:r>
            <a:r>
              <a:rPr lang="ru-RU" b="1" u="sng" dirty="0" smtClean="0"/>
              <a:t>э т о </a:t>
            </a:r>
            <a:r>
              <a:rPr lang="ru-RU" b="1" u="sng" dirty="0" err="1" smtClean="0"/>
              <a:t>й</a:t>
            </a:r>
            <a:r>
              <a:rPr lang="ru-RU" b="1" u="sng" dirty="0" smtClean="0"/>
              <a:t>   </a:t>
            </a:r>
            <a:r>
              <a:rPr lang="ru-RU" b="1" u="sng" dirty="0" err="1" smtClean="0"/>
              <a:t>ц</a:t>
            </a:r>
            <a:r>
              <a:rPr lang="ru-RU" b="1" u="sng" dirty="0" smtClean="0"/>
              <a:t> е л и:</a:t>
            </a:r>
          </a:p>
          <a:p>
            <a:r>
              <a:rPr lang="ru-RU" b="1" dirty="0" smtClean="0"/>
              <a:t> </a:t>
            </a:r>
            <a:r>
              <a:rPr lang="ru-RU" dirty="0" smtClean="0"/>
              <a:t>использование разнообразных форм и методов организации учебной деятельности, позволяющих раскрыть субъектный опыт учащихся;</a:t>
            </a:r>
          </a:p>
          <a:p>
            <a:r>
              <a:rPr lang="ru-RU" b="1" dirty="0" smtClean="0"/>
              <a:t> </a:t>
            </a:r>
            <a:r>
              <a:rPr lang="ru-RU" dirty="0" smtClean="0"/>
              <a:t>создание атмосферы заинтересованности каждого учащегося в работе группы;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70080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ru-RU" sz="4000" dirty="0" smtClean="0">
                <a:ln w="18000">
                  <a:noFill/>
                  <a:prstDash val="solid"/>
                  <a:miter lim="800000"/>
                </a:ln>
                <a:solidFill>
                  <a:srgbClr val="C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Основные особенности личностно- ориентированного учебного занятия</a:t>
            </a:r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746643"/>
          </a:xfrm>
        </p:spPr>
        <p:txBody>
          <a:bodyPr>
            <a:normAutofit/>
          </a:bodyPr>
          <a:lstStyle/>
          <a:p>
            <a:r>
              <a:rPr lang="ru-RU" b="1" dirty="0" smtClean="0"/>
              <a:t> </a:t>
            </a:r>
            <a:r>
              <a:rPr lang="ru-RU" dirty="0" smtClean="0"/>
              <a:t>стимулирование учащихся к высказываниям, использованию различных способов выполнения заданий без боязни ошибиться, получить неправильный ответ и т. п.;</a:t>
            </a:r>
          </a:p>
          <a:p>
            <a:r>
              <a:rPr lang="ru-RU" b="1" dirty="0" smtClean="0"/>
              <a:t> </a:t>
            </a:r>
            <a:r>
              <a:rPr lang="ru-RU" dirty="0" smtClean="0"/>
              <a:t>использование дидактического материала, позволяющего учащемуся выбирать наиболее значимые для него вид и форму учебного содержания;</a:t>
            </a:r>
          </a:p>
          <a:p>
            <a:r>
              <a:rPr lang="ru-RU" b="1" dirty="0" smtClean="0"/>
              <a:t> </a:t>
            </a:r>
            <a:r>
              <a:rPr lang="ru-RU" dirty="0" smtClean="0"/>
              <a:t>оценка деятельности учащегося  не только по конечному результату («правильно-неправильно»), но и по процессу его достижения;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 flipV="1">
            <a:off x="457200" y="228919"/>
            <a:ext cx="8229600" cy="45719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602627"/>
          </a:xfrm>
        </p:spPr>
        <p:txBody>
          <a:bodyPr>
            <a:normAutofit/>
          </a:bodyPr>
          <a:lstStyle/>
          <a:p>
            <a:r>
              <a:rPr lang="ru-RU" b="1" dirty="0" smtClean="0"/>
              <a:t> </a:t>
            </a:r>
            <a:r>
              <a:rPr lang="ru-RU" dirty="0" smtClean="0"/>
              <a:t>поощрение стремления учащегося  находить свой способ работы (решения задачи), анализировать способы работы других учащихся  в ходе учебного занятия, выбирать и осваивать наиболее рациональные;</a:t>
            </a:r>
          </a:p>
          <a:p>
            <a:r>
              <a:rPr lang="ru-RU" dirty="0" smtClean="0"/>
              <a:t> создание педагогических ситуаций общения на занятии, позволяющих каждому учащемуся проявлять инициативу, самостоятельность, избирательность в способах работы; предоставление возможности для естественного самовыражения учащегося.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 flipV="1">
            <a:off x="457200" y="228919"/>
            <a:ext cx="8229600" cy="45719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328592"/>
          </a:xfrm>
        </p:spPr>
        <p:txBody>
          <a:bodyPr>
            <a:normAutofit fontScale="92500" lnSpcReduction="20000"/>
          </a:bodyPr>
          <a:lstStyle/>
          <a:p>
            <a:pPr algn="just">
              <a:buNone/>
            </a:pPr>
            <a:r>
              <a:rPr lang="ru-RU" dirty="0" smtClean="0"/>
              <a:t>		Из представленных целей деятельности преподавателя на учебном занятии, выберите те, которые соответствуют целям личностно- ориентированного учебного занятия:</a:t>
            </a:r>
          </a:p>
          <a:p>
            <a:pPr algn="just">
              <a:buNone/>
            </a:pPr>
            <a:endParaRPr lang="ru-RU" dirty="0" smtClean="0"/>
          </a:p>
          <a:p>
            <a:pPr algn="just">
              <a:buNone/>
            </a:pPr>
            <a:r>
              <a:rPr lang="ru-RU" b="1" u="sng" dirty="0" smtClean="0"/>
              <a:t>Преподаватель:</a:t>
            </a:r>
          </a:p>
          <a:p>
            <a:pPr algn="just">
              <a:buNone/>
            </a:pPr>
            <a:r>
              <a:rPr lang="ru-RU" i="1" dirty="0" smtClean="0"/>
              <a:t>1. Обучает всех учащихся установленной сумме знаний, умений и навыков;</a:t>
            </a:r>
          </a:p>
          <a:p>
            <a:pPr algn="just">
              <a:buNone/>
            </a:pPr>
            <a:r>
              <a:rPr lang="ru-RU" i="1" dirty="0" smtClean="0"/>
              <a:t>2. Способствует эффективному накоплению каждым учащимся своего собственного личностного опыта;</a:t>
            </a:r>
          </a:p>
          <a:p>
            <a:pPr algn="just">
              <a:buNone/>
            </a:pPr>
            <a:r>
              <a:rPr lang="ru-RU" i="1" dirty="0" smtClean="0"/>
              <a:t>3. Предлагает учащимся на выбор различные учебные задания и формы работы, поощряет ребят к самостоятельному поиску путей решения этих заданий;</a:t>
            </a:r>
            <a:endParaRPr lang="ru-RU" i="1" u="sng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Autofit/>
          </a:bodyPr>
          <a:lstStyle/>
          <a:p>
            <a:pPr algn="ctr"/>
            <a:r>
              <a:rPr lang="ru-RU" sz="4400" dirty="0" smtClean="0">
                <a:ln>
                  <a:solidFill>
                    <a:schemeClr val="tx1"/>
                  </a:solidFill>
                </a:ln>
                <a:solidFill>
                  <a:schemeClr val="accent2">
                    <a:lumMod val="75000"/>
                  </a:schemeClr>
                </a:solidFill>
              </a:rPr>
              <a:t>Задание</a:t>
            </a:r>
            <a:endParaRPr lang="ru-RU" sz="4400" dirty="0">
              <a:ln>
                <a:solidFill>
                  <a:schemeClr val="tx1"/>
                </a:solidFill>
              </a:ln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584</TotalTime>
  <Words>823</Words>
  <Application>Microsoft Office PowerPoint</Application>
  <PresentationFormat>Экран (4:3)</PresentationFormat>
  <Paragraphs>146</Paragraphs>
  <Slides>35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35</vt:i4>
      </vt:variant>
    </vt:vector>
  </HeadingPairs>
  <TitlesOfParts>
    <vt:vector size="36" baseType="lpstr">
      <vt:lpstr>Открытая</vt:lpstr>
      <vt:lpstr>Личностно-ориентированный подход в обучении на основе учета стиля учебной деятельности учащихся</vt:lpstr>
      <vt:lpstr>Слайд 2</vt:lpstr>
      <vt:lpstr>Слайд 3</vt:lpstr>
      <vt:lpstr>Организация личностно-ориентированного  учебного занятия </vt:lpstr>
      <vt:lpstr>Слайд 5</vt:lpstr>
      <vt:lpstr>   Основные особенности личностно- ориентированного учебного занятия  </vt:lpstr>
      <vt:lpstr>Слайд 7</vt:lpstr>
      <vt:lpstr>Слайд 8</vt:lpstr>
      <vt:lpstr>Задание</vt:lpstr>
      <vt:lpstr>Слайд 10</vt:lpstr>
      <vt:lpstr>9. Поощряет учащихся самостоятельно оценивать результаты их работы и исправлять допущенные ошибки; 10. Оценивает результаты работы  учащихся, подмечая и исправляя допущенные ошибки; 11. Обучение по готовым образцам, правилам, алгоритмам; 12. Обучение ориентировано на самостоятельный поиск результата; 13. Самостоятельное добывание знаний; 14. Запоминание и воспроизведение ; 15. Решение проблемных задач; 16. Решение задач по образцу.</vt:lpstr>
      <vt:lpstr>Ответы</vt:lpstr>
      <vt:lpstr>      Какая роль отводится преподавателю на личностно- ориентированном учебном занятии?</vt:lpstr>
      <vt:lpstr>    </vt:lpstr>
      <vt:lpstr>  Подходы к разработке дидактического обеспечения личностно-ориентированного учебного занятия: </vt:lpstr>
      <vt:lpstr>Слайд 16</vt:lpstr>
      <vt:lpstr>       Критерии эффективности проведения личностно-  ориентированного учебного занятия:    - использование проблемных и творческих заданий;   - применение заданий, позволяющих учащемуся самому выбирать вид и форму материала (словесную, графическую, условно-символическую);  - создание положительного эмоционального настроя на работу у всех учащихся в ходе занятия; </vt:lpstr>
      <vt:lpstr>               - сообщение в начале учебного занятия не только темы, но и предполагаемого порядка организации учебной деятельности; - обсуждение с учащимися в конце занятия не только того, что «нового узнали», но и того, что понравилось (не понравилось) и почему, что бы хотелось выполнить еще раз, а что сделать по-другому;  </vt:lpstr>
      <vt:lpstr>Слайд 19</vt:lpstr>
      <vt:lpstr>   Для достижения целей личностно ориентированного обучения адекватными являются: </vt:lpstr>
      <vt:lpstr>Слайд 21</vt:lpstr>
      <vt:lpstr> На каких учебных занятиях Вам интересно?</vt:lpstr>
      <vt:lpstr>Слайд 23</vt:lpstr>
      <vt:lpstr> Почему интересно?</vt:lpstr>
      <vt:lpstr> На каких учебных занятиях Вам  скучно?</vt:lpstr>
      <vt:lpstr>Слайд 26</vt:lpstr>
      <vt:lpstr> Почему скучно?</vt:lpstr>
      <vt:lpstr> На каких учебных занятиях Вам  трудно?</vt:lpstr>
      <vt:lpstr>Слайд 29</vt:lpstr>
      <vt:lpstr> Почему трудно?</vt:lpstr>
      <vt:lpstr>ВЫВОД. Личностно-ориентированное обучение позволяет:</vt:lpstr>
      <vt:lpstr>Слайд 32</vt:lpstr>
      <vt:lpstr>Слайд 33</vt:lpstr>
      <vt:lpstr>Литература </vt:lpstr>
      <vt:lpstr>Слайд 35</vt:lpstr>
    </vt:vector>
  </TitlesOfParts>
  <Company>DG Win&amp;Soft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Личностно-ориентированный подход в образовательной деятельности на основе учета стиля учебной деятельности учащихся</dc:title>
  <dc:creator>Metod Prepod</dc:creator>
  <cp:lastModifiedBy>Metod Prepod</cp:lastModifiedBy>
  <cp:revision>46</cp:revision>
  <dcterms:created xsi:type="dcterms:W3CDTF">2014-09-26T13:42:57Z</dcterms:created>
  <dcterms:modified xsi:type="dcterms:W3CDTF">2014-10-29T08:34:07Z</dcterms:modified>
</cp:coreProperties>
</file>