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5" r:id="rId2"/>
    <p:sldId id="278" r:id="rId3"/>
    <p:sldId id="279" r:id="rId4"/>
    <p:sldId id="303" r:id="rId5"/>
    <p:sldId id="259" r:id="rId6"/>
    <p:sldId id="280" r:id="rId7"/>
    <p:sldId id="281" r:id="rId8"/>
    <p:sldId id="283" r:id="rId9"/>
    <p:sldId id="282" r:id="rId10"/>
    <p:sldId id="284" r:id="rId11"/>
    <p:sldId id="285" r:id="rId12"/>
    <p:sldId id="286" r:id="rId13"/>
    <p:sldId id="257" r:id="rId14"/>
    <p:sldId id="30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305" r:id="rId23"/>
    <p:sldId id="306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07" r:id="rId33"/>
    <p:sldId id="308" r:id="rId34"/>
    <p:sldId id="309" r:id="rId35"/>
    <p:sldId id="310" r:id="rId36"/>
    <p:sldId id="268" r:id="rId37"/>
    <p:sldId id="313" r:id="rId38"/>
    <p:sldId id="30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D31A4"/>
    <a:srgbClr val="F74825"/>
    <a:srgbClr val="0066FF"/>
    <a:srgbClr val="497CFD"/>
    <a:srgbClr val="FF9933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71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4E1FE-98A7-4558-A970-3BB83E27C30C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ED79847-A7BA-4BEE-B535-54240E86AB90}">
      <dgm:prSet/>
      <dgm:spPr/>
      <dgm:t>
        <a:bodyPr/>
        <a:lstStyle/>
        <a:p>
          <a:r>
            <a:rPr lang="ru-RU" b="1" i="1" dirty="0" smtClean="0"/>
            <a:t>Мультимедиа-представление</a:t>
          </a:r>
          <a:r>
            <a:rPr lang="ru-RU" dirty="0" smtClean="0"/>
            <a:t> </a:t>
          </a:r>
          <a:endParaRPr lang="ru-RU" dirty="0"/>
        </a:p>
      </dgm:t>
    </dgm:pt>
    <dgm:pt modelId="{6FC9AD46-6734-468C-9AA8-2FC3E4A6BD3D}" type="parTrans" cxnId="{5D186E57-D86E-4C4C-85D4-B063629847C4}">
      <dgm:prSet/>
      <dgm:spPr/>
      <dgm:t>
        <a:bodyPr/>
        <a:lstStyle/>
        <a:p>
          <a:endParaRPr lang="ru-RU"/>
        </a:p>
      </dgm:t>
    </dgm:pt>
    <dgm:pt modelId="{CC4F7C03-6C94-4ECE-BB10-5F5E943E8E0A}" type="sibTrans" cxnId="{5D186E57-D86E-4C4C-85D4-B063629847C4}">
      <dgm:prSet/>
      <dgm:spPr/>
      <dgm:t>
        <a:bodyPr/>
        <a:lstStyle/>
        <a:p>
          <a:endParaRPr lang="ru-RU"/>
        </a:p>
      </dgm:t>
    </dgm:pt>
    <dgm:pt modelId="{E1ABF283-5E77-4AB7-98B4-7300413F15D9}">
      <dgm:prSet/>
      <dgm:spPr/>
      <dgm:t>
        <a:bodyPr/>
        <a:lstStyle/>
        <a:p>
          <a:r>
            <a:rPr lang="ru-RU" b="1" i="1" smtClean="0"/>
            <a:t>Компьютерная презентация</a:t>
          </a:r>
          <a:endParaRPr lang="ru-RU"/>
        </a:p>
      </dgm:t>
    </dgm:pt>
    <dgm:pt modelId="{DBC60719-89EC-427C-BA93-3A64FB098643}" type="parTrans" cxnId="{2D619AE3-8A1C-468F-B74F-85A37B6D2FCD}">
      <dgm:prSet/>
      <dgm:spPr/>
      <dgm:t>
        <a:bodyPr/>
        <a:lstStyle/>
        <a:p>
          <a:endParaRPr lang="ru-RU"/>
        </a:p>
      </dgm:t>
    </dgm:pt>
    <dgm:pt modelId="{AC8CA5CC-23C6-45EE-974F-0B1FA48B2172}" type="sibTrans" cxnId="{2D619AE3-8A1C-468F-B74F-85A37B6D2FCD}">
      <dgm:prSet/>
      <dgm:spPr/>
      <dgm:t>
        <a:bodyPr/>
        <a:lstStyle/>
        <a:p>
          <a:endParaRPr lang="ru-RU"/>
        </a:p>
      </dgm:t>
    </dgm:pt>
    <dgm:pt modelId="{FD1EBD74-414B-49E3-9943-A244E64FF0F7}">
      <dgm:prSet/>
      <dgm:spPr/>
      <dgm:t>
        <a:bodyPr/>
        <a:lstStyle/>
        <a:p>
          <a:r>
            <a:rPr lang="ru-RU" b="1" i="1" smtClean="0"/>
            <a:t>Слайд</a:t>
          </a:r>
          <a:r>
            <a:rPr lang="ru-RU" i="1" smtClean="0"/>
            <a:t> </a:t>
          </a:r>
          <a:endParaRPr lang="ru-RU"/>
        </a:p>
      </dgm:t>
    </dgm:pt>
    <dgm:pt modelId="{36D40BEB-67A2-44AF-8569-0E6910383E67}" type="parTrans" cxnId="{24EB76EC-19E4-4A49-830D-A84732AD8409}">
      <dgm:prSet/>
      <dgm:spPr/>
      <dgm:t>
        <a:bodyPr/>
        <a:lstStyle/>
        <a:p>
          <a:endParaRPr lang="ru-RU"/>
        </a:p>
      </dgm:t>
    </dgm:pt>
    <dgm:pt modelId="{8CA74C51-EC77-4554-A45A-8B68F31A58CD}" type="sibTrans" cxnId="{24EB76EC-19E4-4A49-830D-A84732AD8409}">
      <dgm:prSet/>
      <dgm:spPr/>
      <dgm:t>
        <a:bodyPr/>
        <a:lstStyle/>
        <a:p>
          <a:endParaRPr lang="ru-RU"/>
        </a:p>
      </dgm:t>
    </dgm:pt>
    <dgm:pt modelId="{8D95319E-6B93-4299-AF80-C70D43DF6846}" type="pres">
      <dgm:prSet presAssocID="{8CD4E1FE-98A7-4558-A970-3BB83E27C3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5D96A-68C7-4C9A-9CC2-48D0EA9546E2}" type="pres">
      <dgm:prSet presAssocID="{6ED79847-A7BA-4BEE-B535-54240E86AB90}" presName="parentLin" presStyleCnt="0"/>
      <dgm:spPr/>
    </dgm:pt>
    <dgm:pt modelId="{974FB329-40F9-45DC-9A2E-618AB3ABCEAA}" type="pres">
      <dgm:prSet presAssocID="{6ED79847-A7BA-4BEE-B535-54240E86AB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CC765E-E4B8-4B41-B595-E727B6CC9DF1}" type="pres">
      <dgm:prSet presAssocID="{6ED79847-A7BA-4BEE-B535-54240E86AB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2C279-FFDD-40CF-A1F5-CF9E26CF6E2E}" type="pres">
      <dgm:prSet presAssocID="{6ED79847-A7BA-4BEE-B535-54240E86AB90}" presName="negativeSpace" presStyleCnt="0"/>
      <dgm:spPr/>
    </dgm:pt>
    <dgm:pt modelId="{E769B828-CC70-45EC-B00F-C4DF4C92EBC6}" type="pres">
      <dgm:prSet presAssocID="{6ED79847-A7BA-4BEE-B535-54240E86AB90}" presName="childText" presStyleLbl="conFgAcc1" presStyleIdx="0" presStyleCnt="3">
        <dgm:presLayoutVars>
          <dgm:bulletEnabled val="1"/>
        </dgm:presLayoutVars>
      </dgm:prSet>
      <dgm:spPr/>
    </dgm:pt>
    <dgm:pt modelId="{D67AF307-2D9F-42DC-AF19-DC2F637759E2}" type="pres">
      <dgm:prSet presAssocID="{CC4F7C03-6C94-4ECE-BB10-5F5E943E8E0A}" presName="spaceBetweenRectangles" presStyleCnt="0"/>
      <dgm:spPr/>
    </dgm:pt>
    <dgm:pt modelId="{18746A63-4A69-4954-A681-F2566A4CAC7A}" type="pres">
      <dgm:prSet presAssocID="{E1ABF283-5E77-4AB7-98B4-7300413F15D9}" presName="parentLin" presStyleCnt="0"/>
      <dgm:spPr/>
    </dgm:pt>
    <dgm:pt modelId="{9421CFE6-2B39-4AEA-AC7A-136B483D60CF}" type="pres">
      <dgm:prSet presAssocID="{E1ABF283-5E77-4AB7-98B4-7300413F15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5975979-59B1-46A6-8895-F83FBA615ABF}" type="pres">
      <dgm:prSet presAssocID="{E1ABF283-5E77-4AB7-98B4-7300413F15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74786-DD3D-4435-81B2-359CE8C5731E}" type="pres">
      <dgm:prSet presAssocID="{E1ABF283-5E77-4AB7-98B4-7300413F15D9}" presName="negativeSpace" presStyleCnt="0"/>
      <dgm:spPr/>
    </dgm:pt>
    <dgm:pt modelId="{129AD8C6-E87C-4322-898F-F582F48FADBF}" type="pres">
      <dgm:prSet presAssocID="{E1ABF283-5E77-4AB7-98B4-7300413F15D9}" presName="childText" presStyleLbl="conFgAcc1" presStyleIdx="1" presStyleCnt="3">
        <dgm:presLayoutVars>
          <dgm:bulletEnabled val="1"/>
        </dgm:presLayoutVars>
      </dgm:prSet>
      <dgm:spPr/>
    </dgm:pt>
    <dgm:pt modelId="{2FA49F64-B655-4419-B4AB-5B5A5F0DF7BB}" type="pres">
      <dgm:prSet presAssocID="{AC8CA5CC-23C6-45EE-974F-0B1FA48B2172}" presName="spaceBetweenRectangles" presStyleCnt="0"/>
      <dgm:spPr/>
    </dgm:pt>
    <dgm:pt modelId="{B5E227BA-F613-4716-B398-CB6DB68B7FDE}" type="pres">
      <dgm:prSet presAssocID="{FD1EBD74-414B-49E3-9943-A244E64FF0F7}" presName="parentLin" presStyleCnt="0"/>
      <dgm:spPr/>
    </dgm:pt>
    <dgm:pt modelId="{0D6933DA-ECE7-4D1A-ADB9-B40E22BE5D1E}" type="pres">
      <dgm:prSet presAssocID="{FD1EBD74-414B-49E3-9943-A244E64FF0F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A59A06-B5DF-4594-A008-5238C5C33886}" type="pres">
      <dgm:prSet presAssocID="{FD1EBD74-414B-49E3-9943-A244E64FF0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54FFF-C963-41C1-AAB0-BE87BB330A4D}" type="pres">
      <dgm:prSet presAssocID="{FD1EBD74-414B-49E3-9943-A244E64FF0F7}" presName="negativeSpace" presStyleCnt="0"/>
      <dgm:spPr/>
    </dgm:pt>
    <dgm:pt modelId="{755CA04A-4483-41D3-A21A-C5096CDB39E1}" type="pres">
      <dgm:prSet presAssocID="{FD1EBD74-414B-49E3-9943-A244E64FF0F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D41B663-AFD4-432F-A92A-08DA96721180}" type="presOf" srcId="{6ED79847-A7BA-4BEE-B535-54240E86AB90}" destId="{974FB329-40F9-45DC-9A2E-618AB3ABCEAA}" srcOrd="0" destOrd="0" presId="urn:microsoft.com/office/officeart/2005/8/layout/list1"/>
    <dgm:cxn modelId="{DB24A373-6A86-41BC-9836-23E163C5B794}" type="presOf" srcId="{E1ABF283-5E77-4AB7-98B4-7300413F15D9}" destId="{9421CFE6-2B39-4AEA-AC7A-136B483D60CF}" srcOrd="0" destOrd="0" presId="urn:microsoft.com/office/officeart/2005/8/layout/list1"/>
    <dgm:cxn modelId="{9C884B1E-2561-4DAA-BDF1-F65E6E252DCE}" type="presOf" srcId="{FD1EBD74-414B-49E3-9943-A244E64FF0F7}" destId="{27A59A06-B5DF-4594-A008-5238C5C33886}" srcOrd="1" destOrd="0" presId="urn:microsoft.com/office/officeart/2005/8/layout/list1"/>
    <dgm:cxn modelId="{BB7B9C3A-C7FC-4CD6-9BCB-3AD18A6396CE}" type="presOf" srcId="{E1ABF283-5E77-4AB7-98B4-7300413F15D9}" destId="{65975979-59B1-46A6-8895-F83FBA615ABF}" srcOrd="1" destOrd="0" presId="urn:microsoft.com/office/officeart/2005/8/layout/list1"/>
    <dgm:cxn modelId="{05B60E82-FFDD-457E-8C66-D94B6A351422}" type="presOf" srcId="{FD1EBD74-414B-49E3-9943-A244E64FF0F7}" destId="{0D6933DA-ECE7-4D1A-ADB9-B40E22BE5D1E}" srcOrd="0" destOrd="0" presId="urn:microsoft.com/office/officeart/2005/8/layout/list1"/>
    <dgm:cxn modelId="{5D186E57-D86E-4C4C-85D4-B063629847C4}" srcId="{8CD4E1FE-98A7-4558-A970-3BB83E27C30C}" destId="{6ED79847-A7BA-4BEE-B535-54240E86AB90}" srcOrd="0" destOrd="0" parTransId="{6FC9AD46-6734-468C-9AA8-2FC3E4A6BD3D}" sibTransId="{CC4F7C03-6C94-4ECE-BB10-5F5E943E8E0A}"/>
    <dgm:cxn modelId="{2D619AE3-8A1C-468F-B74F-85A37B6D2FCD}" srcId="{8CD4E1FE-98A7-4558-A970-3BB83E27C30C}" destId="{E1ABF283-5E77-4AB7-98B4-7300413F15D9}" srcOrd="1" destOrd="0" parTransId="{DBC60719-89EC-427C-BA93-3A64FB098643}" sibTransId="{AC8CA5CC-23C6-45EE-974F-0B1FA48B2172}"/>
    <dgm:cxn modelId="{51CCF8F3-F3B8-4778-9267-A27CE2BAEF74}" type="presOf" srcId="{8CD4E1FE-98A7-4558-A970-3BB83E27C30C}" destId="{8D95319E-6B93-4299-AF80-C70D43DF6846}" srcOrd="0" destOrd="0" presId="urn:microsoft.com/office/officeart/2005/8/layout/list1"/>
    <dgm:cxn modelId="{24EB76EC-19E4-4A49-830D-A84732AD8409}" srcId="{8CD4E1FE-98A7-4558-A970-3BB83E27C30C}" destId="{FD1EBD74-414B-49E3-9943-A244E64FF0F7}" srcOrd="2" destOrd="0" parTransId="{36D40BEB-67A2-44AF-8569-0E6910383E67}" sibTransId="{8CA74C51-EC77-4554-A45A-8B68F31A58CD}"/>
    <dgm:cxn modelId="{14E1B17A-691A-4E89-8A4C-6FEFE8B987C8}" type="presOf" srcId="{6ED79847-A7BA-4BEE-B535-54240E86AB90}" destId="{7BCC765E-E4B8-4B41-B595-E727B6CC9DF1}" srcOrd="1" destOrd="0" presId="urn:microsoft.com/office/officeart/2005/8/layout/list1"/>
    <dgm:cxn modelId="{A938C97C-DB11-4BAE-B1F7-4D318A265D09}" type="presParOf" srcId="{8D95319E-6B93-4299-AF80-C70D43DF6846}" destId="{2D05D96A-68C7-4C9A-9CC2-48D0EA9546E2}" srcOrd="0" destOrd="0" presId="urn:microsoft.com/office/officeart/2005/8/layout/list1"/>
    <dgm:cxn modelId="{2843669E-564E-4E81-A748-CB07CB5BF730}" type="presParOf" srcId="{2D05D96A-68C7-4C9A-9CC2-48D0EA9546E2}" destId="{974FB329-40F9-45DC-9A2E-618AB3ABCEAA}" srcOrd="0" destOrd="0" presId="urn:microsoft.com/office/officeart/2005/8/layout/list1"/>
    <dgm:cxn modelId="{A3E8B0CA-79F5-4D98-B0FE-AF84C72423E2}" type="presParOf" srcId="{2D05D96A-68C7-4C9A-9CC2-48D0EA9546E2}" destId="{7BCC765E-E4B8-4B41-B595-E727B6CC9DF1}" srcOrd="1" destOrd="0" presId="urn:microsoft.com/office/officeart/2005/8/layout/list1"/>
    <dgm:cxn modelId="{5574C0B6-7A7E-481C-BF8D-9630AAFEEB9B}" type="presParOf" srcId="{8D95319E-6B93-4299-AF80-C70D43DF6846}" destId="{76F2C279-FFDD-40CF-A1F5-CF9E26CF6E2E}" srcOrd="1" destOrd="0" presId="urn:microsoft.com/office/officeart/2005/8/layout/list1"/>
    <dgm:cxn modelId="{90E90F89-F87D-433C-A066-132EE7054E3B}" type="presParOf" srcId="{8D95319E-6B93-4299-AF80-C70D43DF6846}" destId="{E769B828-CC70-45EC-B00F-C4DF4C92EBC6}" srcOrd="2" destOrd="0" presId="urn:microsoft.com/office/officeart/2005/8/layout/list1"/>
    <dgm:cxn modelId="{F695381C-1260-4E2E-BC21-559E29E0E1C9}" type="presParOf" srcId="{8D95319E-6B93-4299-AF80-C70D43DF6846}" destId="{D67AF307-2D9F-42DC-AF19-DC2F637759E2}" srcOrd="3" destOrd="0" presId="urn:microsoft.com/office/officeart/2005/8/layout/list1"/>
    <dgm:cxn modelId="{FDB3A6BD-BC62-4861-B268-FA19C4BB037D}" type="presParOf" srcId="{8D95319E-6B93-4299-AF80-C70D43DF6846}" destId="{18746A63-4A69-4954-A681-F2566A4CAC7A}" srcOrd="4" destOrd="0" presId="urn:microsoft.com/office/officeart/2005/8/layout/list1"/>
    <dgm:cxn modelId="{7B371F94-E954-4524-A852-59E95C185E70}" type="presParOf" srcId="{18746A63-4A69-4954-A681-F2566A4CAC7A}" destId="{9421CFE6-2B39-4AEA-AC7A-136B483D60CF}" srcOrd="0" destOrd="0" presId="urn:microsoft.com/office/officeart/2005/8/layout/list1"/>
    <dgm:cxn modelId="{919C6DFD-0C21-4887-B809-D8725A22FF12}" type="presParOf" srcId="{18746A63-4A69-4954-A681-F2566A4CAC7A}" destId="{65975979-59B1-46A6-8895-F83FBA615ABF}" srcOrd="1" destOrd="0" presId="urn:microsoft.com/office/officeart/2005/8/layout/list1"/>
    <dgm:cxn modelId="{7D1E5A08-3A45-41C0-8148-338922B58872}" type="presParOf" srcId="{8D95319E-6B93-4299-AF80-C70D43DF6846}" destId="{FD974786-DD3D-4435-81B2-359CE8C5731E}" srcOrd="5" destOrd="0" presId="urn:microsoft.com/office/officeart/2005/8/layout/list1"/>
    <dgm:cxn modelId="{0D8B6B93-DA80-4F5A-B80F-A352EA859755}" type="presParOf" srcId="{8D95319E-6B93-4299-AF80-C70D43DF6846}" destId="{129AD8C6-E87C-4322-898F-F582F48FADBF}" srcOrd="6" destOrd="0" presId="urn:microsoft.com/office/officeart/2005/8/layout/list1"/>
    <dgm:cxn modelId="{F8B547C2-DA08-49D3-84FC-A536866C64C3}" type="presParOf" srcId="{8D95319E-6B93-4299-AF80-C70D43DF6846}" destId="{2FA49F64-B655-4419-B4AB-5B5A5F0DF7BB}" srcOrd="7" destOrd="0" presId="urn:microsoft.com/office/officeart/2005/8/layout/list1"/>
    <dgm:cxn modelId="{A0893EA1-9BD9-49C7-A0B6-4CEA3AF9D18C}" type="presParOf" srcId="{8D95319E-6B93-4299-AF80-C70D43DF6846}" destId="{B5E227BA-F613-4716-B398-CB6DB68B7FDE}" srcOrd="8" destOrd="0" presId="urn:microsoft.com/office/officeart/2005/8/layout/list1"/>
    <dgm:cxn modelId="{53165347-E0F2-40E5-82C0-22D4E8E1F7E0}" type="presParOf" srcId="{B5E227BA-F613-4716-B398-CB6DB68B7FDE}" destId="{0D6933DA-ECE7-4D1A-ADB9-B40E22BE5D1E}" srcOrd="0" destOrd="0" presId="urn:microsoft.com/office/officeart/2005/8/layout/list1"/>
    <dgm:cxn modelId="{2BA7A852-E6AC-4A13-ADED-902D0EC48721}" type="presParOf" srcId="{B5E227BA-F613-4716-B398-CB6DB68B7FDE}" destId="{27A59A06-B5DF-4594-A008-5238C5C33886}" srcOrd="1" destOrd="0" presId="urn:microsoft.com/office/officeart/2005/8/layout/list1"/>
    <dgm:cxn modelId="{017BA183-D3BA-4BDA-996A-D5039904B66C}" type="presParOf" srcId="{8D95319E-6B93-4299-AF80-C70D43DF6846}" destId="{F0254FFF-C963-41C1-AAB0-BE87BB330A4D}" srcOrd="9" destOrd="0" presId="urn:microsoft.com/office/officeart/2005/8/layout/list1"/>
    <dgm:cxn modelId="{C7E8193B-2B31-4041-9F0E-76E733C9D2B3}" type="presParOf" srcId="{8D95319E-6B93-4299-AF80-C70D43DF6846}" destId="{755CA04A-4483-41D3-A21A-C5096CDB39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544AC-6516-4019-85C3-54F5CB8517F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4731E9-E444-4B9D-9ABE-5C042EC3D8E4}">
      <dgm:prSet phldrT="[Текст]" custT="1"/>
      <dgm:spPr/>
      <dgm:t>
        <a:bodyPr/>
        <a:lstStyle/>
        <a:p>
          <a:r>
            <a:rPr lang="ru-RU" sz="3600" b="1" dirty="0" smtClean="0">
              <a:ln/>
              <a:effectLst/>
            </a:rPr>
            <a:t>Компьютерные презентации позволяют</a:t>
          </a:r>
          <a:endParaRPr lang="ru-RU" sz="3600" b="1" dirty="0">
            <a:ln/>
            <a:effectLst/>
          </a:endParaRPr>
        </a:p>
      </dgm:t>
    </dgm:pt>
    <dgm:pt modelId="{435EAFD4-AFB1-4926-B13B-D55B1EFD7DFF}" type="parTrans" cxnId="{9C6C3846-7578-4DEE-935C-9F56698F4E6C}">
      <dgm:prSet/>
      <dgm:spPr/>
      <dgm:t>
        <a:bodyPr/>
        <a:lstStyle/>
        <a:p>
          <a:endParaRPr lang="ru-RU"/>
        </a:p>
      </dgm:t>
    </dgm:pt>
    <dgm:pt modelId="{96191995-0F22-4FDE-86B3-43CE5E9D58ED}" type="sibTrans" cxnId="{9C6C3846-7578-4DEE-935C-9F56698F4E6C}">
      <dgm:prSet/>
      <dgm:spPr/>
      <dgm:t>
        <a:bodyPr/>
        <a:lstStyle/>
        <a:p>
          <a:endParaRPr lang="ru-RU"/>
        </a:p>
      </dgm:t>
    </dgm:pt>
    <dgm:pt modelId="{FE459537-340A-4ABA-933F-D85F8AB0D2D9}">
      <dgm:prSet phldrT="[Текст]" custT="1"/>
      <dgm:spPr/>
      <dgm:t>
        <a:bodyPr/>
        <a:lstStyle/>
        <a:p>
          <a:r>
            <a:rPr lang="ru-RU" sz="2400" b="0" dirty="0" smtClean="0"/>
            <a:t>быстро распространять и корректировать информацию</a:t>
          </a:r>
          <a:endParaRPr lang="ru-RU" sz="2400" b="0" dirty="0"/>
        </a:p>
      </dgm:t>
    </dgm:pt>
    <dgm:pt modelId="{8E7CE773-CF7C-4F3D-8AFE-A17FDFBE5266}" type="parTrans" cxnId="{C68D0827-D24C-491B-97F6-54B3DFAA6FFF}">
      <dgm:prSet/>
      <dgm:spPr/>
      <dgm:t>
        <a:bodyPr/>
        <a:lstStyle/>
        <a:p>
          <a:endParaRPr lang="ru-RU"/>
        </a:p>
      </dgm:t>
    </dgm:pt>
    <dgm:pt modelId="{5F97D0E3-12F7-48EE-9235-B7715C2CFD9C}" type="sibTrans" cxnId="{C68D0827-D24C-491B-97F6-54B3DFAA6FFF}">
      <dgm:prSet/>
      <dgm:spPr/>
      <dgm:t>
        <a:bodyPr/>
        <a:lstStyle/>
        <a:p>
          <a:endParaRPr lang="ru-RU"/>
        </a:p>
      </dgm:t>
    </dgm:pt>
    <dgm:pt modelId="{643CD1E1-8785-4124-B9F3-42E92FB10BAC}">
      <dgm:prSet phldrT="[Текст]" custT="1"/>
      <dgm:spPr/>
      <dgm:t>
        <a:bodyPr/>
        <a:lstStyle/>
        <a:p>
          <a:r>
            <a:rPr lang="ru-RU" sz="2400" dirty="0" smtClean="0"/>
            <a:t>привести  к более интенсивному участию в процессе учения самого обучаемого</a:t>
          </a:r>
          <a:endParaRPr lang="ru-RU" sz="2400" b="1" dirty="0"/>
        </a:p>
      </dgm:t>
    </dgm:pt>
    <dgm:pt modelId="{AA15A8B5-E010-4C03-9B2A-5EF322BD917B}" type="parTrans" cxnId="{FF569087-1386-40E1-8099-1B968DDD0C4D}">
      <dgm:prSet/>
      <dgm:spPr/>
      <dgm:t>
        <a:bodyPr/>
        <a:lstStyle/>
        <a:p>
          <a:endParaRPr lang="ru-RU"/>
        </a:p>
      </dgm:t>
    </dgm:pt>
    <dgm:pt modelId="{804C0E93-DD00-42B9-9F7F-FCB9EB9D7954}" type="sibTrans" cxnId="{FF569087-1386-40E1-8099-1B968DDD0C4D}">
      <dgm:prSet/>
      <dgm:spPr/>
      <dgm:t>
        <a:bodyPr/>
        <a:lstStyle/>
        <a:p>
          <a:endParaRPr lang="ru-RU"/>
        </a:p>
      </dgm:t>
    </dgm:pt>
    <dgm:pt modelId="{74EE1387-5B74-4771-943D-0DC7F77DD6CD}">
      <dgm:prSet phldrT="[Текст]" custT="1"/>
      <dgm:spPr/>
      <dgm:t>
        <a:bodyPr/>
        <a:lstStyle/>
        <a:p>
          <a:r>
            <a:rPr lang="ru-RU" sz="2400" dirty="0" smtClean="0"/>
            <a:t> повысить эффективность восприятия и запоминания учебного материала</a:t>
          </a:r>
          <a:endParaRPr lang="ru-RU" sz="2400" b="1" dirty="0"/>
        </a:p>
      </dgm:t>
    </dgm:pt>
    <dgm:pt modelId="{2797ED85-7728-4786-B7C3-A9429EAA4E5E}" type="parTrans" cxnId="{43B9C385-4B23-4637-8538-B78E944C6A80}">
      <dgm:prSet/>
      <dgm:spPr/>
      <dgm:t>
        <a:bodyPr/>
        <a:lstStyle/>
        <a:p>
          <a:endParaRPr lang="ru-RU"/>
        </a:p>
      </dgm:t>
    </dgm:pt>
    <dgm:pt modelId="{03E0FD93-1601-4420-9E9C-21B0BE98EF2F}" type="sibTrans" cxnId="{43B9C385-4B23-4637-8538-B78E944C6A80}">
      <dgm:prSet/>
      <dgm:spPr/>
      <dgm:t>
        <a:bodyPr/>
        <a:lstStyle/>
        <a:p>
          <a:endParaRPr lang="ru-RU"/>
        </a:p>
      </dgm:t>
    </dgm:pt>
    <dgm:pt modelId="{84B3BACC-2BD7-4C99-9F84-BB94D1FE3576}">
      <dgm:prSet/>
      <dgm:spPr/>
      <dgm:t>
        <a:bodyPr/>
        <a:lstStyle/>
        <a:p>
          <a:endParaRPr lang="ru-RU"/>
        </a:p>
      </dgm:t>
    </dgm:pt>
    <dgm:pt modelId="{955C3598-6731-4630-A13C-D391AE6E884E}" type="parTrans" cxnId="{68C18FFB-F3C6-414E-A37A-29F08B7B3666}">
      <dgm:prSet/>
      <dgm:spPr/>
      <dgm:t>
        <a:bodyPr/>
        <a:lstStyle/>
        <a:p>
          <a:endParaRPr lang="ru-RU"/>
        </a:p>
      </dgm:t>
    </dgm:pt>
    <dgm:pt modelId="{2B72C451-EC44-49DC-931E-B0102EDB659B}" type="sibTrans" cxnId="{68C18FFB-F3C6-414E-A37A-29F08B7B3666}">
      <dgm:prSet/>
      <dgm:spPr/>
      <dgm:t>
        <a:bodyPr/>
        <a:lstStyle/>
        <a:p>
          <a:endParaRPr lang="ru-RU"/>
        </a:p>
      </dgm:t>
    </dgm:pt>
    <dgm:pt modelId="{26831596-00BC-416E-AD5F-9C2E59514DA0}">
      <dgm:prSet/>
      <dgm:spPr/>
      <dgm:t>
        <a:bodyPr/>
        <a:lstStyle/>
        <a:p>
          <a:r>
            <a:rPr lang="ru-RU" dirty="0" smtClean="0"/>
            <a:t>обеспечить эффективную адаптацию коммуникационного процесса </a:t>
          </a:r>
          <a:endParaRPr lang="ru-RU" dirty="0"/>
        </a:p>
      </dgm:t>
    </dgm:pt>
    <dgm:pt modelId="{6E56E560-3A4C-4DA8-BDFB-C2F6A1D56F38}" type="parTrans" cxnId="{B8BB69C0-F10D-4C13-B0D8-16B809CC5A18}">
      <dgm:prSet/>
      <dgm:spPr/>
      <dgm:t>
        <a:bodyPr/>
        <a:lstStyle/>
        <a:p>
          <a:endParaRPr lang="ru-RU"/>
        </a:p>
      </dgm:t>
    </dgm:pt>
    <dgm:pt modelId="{6AAEA2C1-DB36-4725-A893-AE29B6B23D2B}" type="sibTrans" cxnId="{B8BB69C0-F10D-4C13-B0D8-16B809CC5A18}">
      <dgm:prSet/>
      <dgm:spPr/>
      <dgm:t>
        <a:bodyPr/>
        <a:lstStyle/>
        <a:p>
          <a:endParaRPr lang="ru-RU"/>
        </a:p>
      </dgm:t>
    </dgm:pt>
    <dgm:pt modelId="{F3AA6868-B4D3-4940-BCBC-8864B4A85628}" type="pres">
      <dgm:prSet presAssocID="{B31544AC-6516-4019-85C3-54F5CB8517F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8EB2C-B55A-469C-86A0-51DC54FBAD78}" type="pres">
      <dgm:prSet presAssocID="{B31544AC-6516-4019-85C3-54F5CB8517FC}" presName="matrix" presStyleCnt="0"/>
      <dgm:spPr/>
      <dgm:t>
        <a:bodyPr/>
        <a:lstStyle/>
        <a:p>
          <a:endParaRPr lang="ru-RU"/>
        </a:p>
      </dgm:t>
    </dgm:pt>
    <dgm:pt modelId="{A72863EA-3FEC-49E9-8F0E-A139D10DD851}" type="pres">
      <dgm:prSet presAssocID="{B31544AC-6516-4019-85C3-54F5CB8517FC}" presName="tile1" presStyleLbl="node1" presStyleIdx="0" presStyleCnt="4" custLinFactNeighborX="0" custLinFactNeighborY="0"/>
      <dgm:spPr/>
      <dgm:t>
        <a:bodyPr/>
        <a:lstStyle/>
        <a:p>
          <a:endParaRPr lang="ru-RU"/>
        </a:p>
      </dgm:t>
    </dgm:pt>
    <dgm:pt modelId="{8A30292A-6751-4018-9E4B-C3E6804B9696}" type="pres">
      <dgm:prSet presAssocID="{B31544AC-6516-4019-85C3-54F5CB8517F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5E567-5F2E-4C60-A23F-0BFDCDD83D89}" type="pres">
      <dgm:prSet presAssocID="{B31544AC-6516-4019-85C3-54F5CB8517FC}" presName="tile2" presStyleLbl="node1" presStyleIdx="1" presStyleCnt="4"/>
      <dgm:spPr/>
      <dgm:t>
        <a:bodyPr/>
        <a:lstStyle/>
        <a:p>
          <a:endParaRPr lang="ru-RU"/>
        </a:p>
      </dgm:t>
    </dgm:pt>
    <dgm:pt modelId="{51D844EE-6269-4D6D-9223-D6B30D05DDA3}" type="pres">
      <dgm:prSet presAssocID="{B31544AC-6516-4019-85C3-54F5CB8517F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1E41-BE3A-4948-B10B-BAA9B231785D}" type="pres">
      <dgm:prSet presAssocID="{B31544AC-6516-4019-85C3-54F5CB8517FC}" presName="tile3" presStyleLbl="node1" presStyleIdx="2" presStyleCnt="4"/>
      <dgm:spPr/>
      <dgm:t>
        <a:bodyPr/>
        <a:lstStyle/>
        <a:p>
          <a:endParaRPr lang="ru-RU"/>
        </a:p>
      </dgm:t>
    </dgm:pt>
    <dgm:pt modelId="{469963D7-E4EE-45AD-AE2E-1DD8F11DE776}" type="pres">
      <dgm:prSet presAssocID="{B31544AC-6516-4019-85C3-54F5CB8517F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B8B27-37D9-4D70-AB4E-91BED62B53FC}" type="pres">
      <dgm:prSet presAssocID="{B31544AC-6516-4019-85C3-54F5CB8517FC}" presName="tile4" presStyleLbl="node1" presStyleIdx="3" presStyleCnt="4"/>
      <dgm:spPr/>
      <dgm:t>
        <a:bodyPr/>
        <a:lstStyle/>
        <a:p>
          <a:endParaRPr lang="ru-RU"/>
        </a:p>
      </dgm:t>
    </dgm:pt>
    <dgm:pt modelId="{600C970B-B32C-480E-953E-A715F745FCA8}" type="pres">
      <dgm:prSet presAssocID="{B31544AC-6516-4019-85C3-54F5CB8517F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764C-37AF-4ADC-BB85-96F184A019DA}" type="pres">
      <dgm:prSet presAssocID="{B31544AC-6516-4019-85C3-54F5CB8517FC}" presName="centerTile" presStyleLbl="fgShp" presStyleIdx="0" presStyleCnt="1" custScaleX="176055" custScaleY="1330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A8832-615A-462F-A1A3-1FAF10AAC686}" type="presOf" srcId="{74EE1387-5B74-4771-943D-0DC7F77DD6CD}" destId="{1CBB8B27-37D9-4D70-AB4E-91BED62B53FC}" srcOrd="0" destOrd="0" presId="urn:microsoft.com/office/officeart/2005/8/layout/matrix1"/>
    <dgm:cxn modelId="{CA1C992F-2BAA-4EF3-8F2F-2EC2641DC38C}" type="presOf" srcId="{643CD1E1-8785-4124-B9F3-42E92FB10BAC}" destId="{71421E41-BE3A-4948-B10B-BAA9B231785D}" srcOrd="0" destOrd="0" presId="urn:microsoft.com/office/officeart/2005/8/layout/matrix1"/>
    <dgm:cxn modelId="{27386CA9-D947-4230-A252-1A7255A25F2D}" type="presOf" srcId="{584731E9-E444-4B9D-9ABE-5C042EC3D8E4}" destId="{270C764C-37AF-4ADC-BB85-96F184A019DA}" srcOrd="0" destOrd="0" presId="urn:microsoft.com/office/officeart/2005/8/layout/matrix1"/>
    <dgm:cxn modelId="{68C18FFB-F3C6-414E-A37A-29F08B7B3666}" srcId="{B31544AC-6516-4019-85C3-54F5CB8517FC}" destId="{84B3BACC-2BD7-4C99-9F84-BB94D1FE3576}" srcOrd="1" destOrd="0" parTransId="{955C3598-6731-4630-A13C-D391AE6E884E}" sibTransId="{2B72C451-EC44-49DC-931E-B0102EDB659B}"/>
    <dgm:cxn modelId="{B8BB69C0-F10D-4C13-B0D8-16B809CC5A18}" srcId="{584731E9-E444-4B9D-9ABE-5C042EC3D8E4}" destId="{26831596-00BC-416E-AD5F-9C2E59514DA0}" srcOrd="1" destOrd="0" parTransId="{6E56E560-3A4C-4DA8-BDFB-C2F6A1D56F38}" sibTransId="{6AAEA2C1-DB36-4725-A893-AE29B6B23D2B}"/>
    <dgm:cxn modelId="{43B9C385-4B23-4637-8538-B78E944C6A80}" srcId="{584731E9-E444-4B9D-9ABE-5C042EC3D8E4}" destId="{74EE1387-5B74-4771-943D-0DC7F77DD6CD}" srcOrd="3" destOrd="0" parTransId="{2797ED85-7728-4786-B7C3-A9429EAA4E5E}" sibTransId="{03E0FD93-1601-4420-9E9C-21B0BE98EF2F}"/>
    <dgm:cxn modelId="{9D4AEFFB-2CA8-4753-90CB-E3F6C278811F}" type="presOf" srcId="{26831596-00BC-416E-AD5F-9C2E59514DA0}" destId="{2E25E567-5F2E-4C60-A23F-0BFDCDD83D89}" srcOrd="0" destOrd="0" presId="urn:microsoft.com/office/officeart/2005/8/layout/matrix1"/>
    <dgm:cxn modelId="{C68D0827-D24C-491B-97F6-54B3DFAA6FFF}" srcId="{584731E9-E444-4B9D-9ABE-5C042EC3D8E4}" destId="{FE459537-340A-4ABA-933F-D85F8AB0D2D9}" srcOrd="0" destOrd="0" parTransId="{8E7CE773-CF7C-4F3D-8AFE-A17FDFBE5266}" sibTransId="{5F97D0E3-12F7-48EE-9235-B7715C2CFD9C}"/>
    <dgm:cxn modelId="{11558BB9-D205-4605-9DC0-65B8FD5B7FC9}" type="presOf" srcId="{643CD1E1-8785-4124-B9F3-42E92FB10BAC}" destId="{469963D7-E4EE-45AD-AE2E-1DD8F11DE776}" srcOrd="1" destOrd="0" presId="urn:microsoft.com/office/officeart/2005/8/layout/matrix1"/>
    <dgm:cxn modelId="{1676F8BD-0DF8-407D-8A5A-85B7B82CC38B}" type="presOf" srcId="{B31544AC-6516-4019-85C3-54F5CB8517FC}" destId="{F3AA6868-B4D3-4940-BCBC-8864B4A85628}" srcOrd="0" destOrd="0" presId="urn:microsoft.com/office/officeart/2005/8/layout/matrix1"/>
    <dgm:cxn modelId="{CADB1D45-1267-443B-B008-FF87B229A168}" type="presOf" srcId="{FE459537-340A-4ABA-933F-D85F8AB0D2D9}" destId="{A72863EA-3FEC-49E9-8F0E-A139D10DD851}" srcOrd="0" destOrd="0" presId="urn:microsoft.com/office/officeart/2005/8/layout/matrix1"/>
    <dgm:cxn modelId="{FF569087-1386-40E1-8099-1B968DDD0C4D}" srcId="{584731E9-E444-4B9D-9ABE-5C042EC3D8E4}" destId="{643CD1E1-8785-4124-B9F3-42E92FB10BAC}" srcOrd="2" destOrd="0" parTransId="{AA15A8B5-E010-4C03-9B2A-5EF322BD917B}" sibTransId="{804C0E93-DD00-42B9-9F7F-FCB9EB9D7954}"/>
    <dgm:cxn modelId="{3C41D518-0D28-4E3A-9854-AD8E64083712}" type="presOf" srcId="{26831596-00BC-416E-AD5F-9C2E59514DA0}" destId="{51D844EE-6269-4D6D-9223-D6B30D05DDA3}" srcOrd="1" destOrd="0" presId="urn:microsoft.com/office/officeart/2005/8/layout/matrix1"/>
    <dgm:cxn modelId="{27DC1E5A-63D2-471F-B0C9-7390D7495524}" type="presOf" srcId="{74EE1387-5B74-4771-943D-0DC7F77DD6CD}" destId="{600C970B-B32C-480E-953E-A715F745FCA8}" srcOrd="1" destOrd="0" presId="urn:microsoft.com/office/officeart/2005/8/layout/matrix1"/>
    <dgm:cxn modelId="{9C6C3846-7578-4DEE-935C-9F56698F4E6C}" srcId="{B31544AC-6516-4019-85C3-54F5CB8517FC}" destId="{584731E9-E444-4B9D-9ABE-5C042EC3D8E4}" srcOrd="0" destOrd="0" parTransId="{435EAFD4-AFB1-4926-B13B-D55B1EFD7DFF}" sibTransId="{96191995-0F22-4FDE-86B3-43CE5E9D58ED}"/>
    <dgm:cxn modelId="{4C241EF7-09BE-4573-B5BC-B5F4EDA47D6B}" type="presOf" srcId="{FE459537-340A-4ABA-933F-D85F8AB0D2D9}" destId="{8A30292A-6751-4018-9E4B-C3E6804B9696}" srcOrd="1" destOrd="0" presId="urn:microsoft.com/office/officeart/2005/8/layout/matrix1"/>
    <dgm:cxn modelId="{D756705F-A132-4FCC-AAC8-DDBE5F9C1325}" type="presParOf" srcId="{F3AA6868-B4D3-4940-BCBC-8864B4A85628}" destId="{64C8EB2C-B55A-469C-86A0-51DC54FBAD78}" srcOrd="0" destOrd="0" presId="urn:microsoft.com/office/officeart/2005/8/layout/matrix1"/>
    <dgm:cxn modelId="{6A3D5A3B-B50E-44E6-8DDF-7F18E82723C4}" type="presParOf" srcId="{64C8EB2C-B55A-469C-86A0-51DC54FBAD78}" destId="{A72863EA-3FEC-49E9-8F0E-A139D10DD851}" srcOrd="0" destOrd="0" presId="urn:microsoft.com/office/officeart/2005/8/layout/matrix1"/>
    <dgm:cxn modelId="{C997D12F-AA30-4129-B161-9D027F272B48}" type="presParOf" srcId="{64C8EB2C-B55A-469C-86A0-51DC54FBAD78}" destId="{8A30292A-6751-4018-9E4B-C3E6804B9696}" srcOrd="1" destOrd="0" presId="urn:microsoft.com/office/officeart/2005/8/layout/matrix1"/>
    <dgm:cxn modelId="{CB07E023-8C3B-4594-9F47-90A29ED71833}" type="presParOf" srcId="{64C8EB2C-B55A-469C-86A0-51DC54FBAD78}" destId="{2E25E567-5F2E-4C60-A23F-0BFDCDD83D89}" srcOrd="2" destOrd="0" presId="urn:microsoft.com/office/officeart/2005/8/layout/matrix1"/>
    <dgm:cxn modelId="{5C7AFCC4-E4DA-4DF6-950D-E754ECD9F8D0}" type="presParOf" srcId="{64C8EB2C-B55A-469C-86A0-51DC54FBAD78}" destId="{51D844EE-6269-4D6D-9223-D6B30D05DDA3}" srcOrd="3" destOrd="0" presId="urn:microsoft.com/office/officeart/2005/8/layout/matrix1"/>
    <dgm:cxn modelId="{EFC74325-21C1-4E1D-942E-BE39BE694534}" type="presParOf" srcId="{64C8EB2C-B55A-469C-86A0-51DC54FBAD78}" destId="{71421E41-BE3A-4948-B10B-BAA9B231785D}" srcOrd="4" destOrd="0" presId="urn:microsoft.com/office/officeart/2005/8/layout/matrix1"/>
    <dgm:cxn modelId="{959582D1-D9A6-4B37-9056-346D54C237C9}" type="presParOf" srcId="{64C8EB2C-B55A-469C-86A0-51DC54FBAD78}" destId="{469963D7-E4EE-45AD-AE2E-1DD8F11DE776}" srcOrd="5" destOrd="0" presId="urn:microsoft.com/office/officeart/2005/8/layout/matrix1"/>
    <dgm:cxn modelId="{182BF7A8-4BAD-46D6-A394-83384FFFFE4E}" type="presParOf" srcId="{64C8EB2C-B55A-469C-86A0-51DC54FBAD78}" destId="{1CBB8B27-37D9-4D70-AB4E-91BED62B53FC}" srcOrd="6" destOrd="0" presId="urn:microsoft.com/office/officeart/2005/8/layout/matrix1"/>
    <dgm:cxn modelId="{9F7047C2-D4A8-43FF-86EB-9D3DAED94097}" type="presParOf" srcId="{64C8EB2C-B55A-469C-86A0-51DC54FBAD78}" destId="{600C970B-B32C-480E-953E-A715F745FCA8}" srcOrd="7" destOrd="0" presId="urn:microsoft.com/office/officeart/2005/8/layout/matrix1"/>
    <dgm:cxn modelId="{C70C9F87-468D-41EA-9CB3-12D9628D4E11}" type="presParOf" srcId="{F3AA6868-B4D3-4940-BCBC-8864B4A85628}" destId="{270C764C-37AF-4ADC-BB85-96F184A019D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55685-56F9-451B-B8A7-DD3C30EACDBB}" type="doc">
      <dgm:prSet loTypeId="urn:microsoft.com/office/officeart/2005/8/layout/hProcess7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656D815-2A20-4A7B-A20A-FF5E346815F0}">
      <dgm:prSet phldrT="[Текст]" phldr="1"/>
      <dgm:spPr/>
      <dgm:t>
        <a:bodyPr/>
        <a:lstStyle/>
        <a:p>
          <a:endParaRPr lang="ru-RU"/>
        </a:p>
      </dgm:t>
    </dgm:pt>
    <dgm:pt modelId="{1BB694B3-C7AA-473A-9043-315E30B42D35}" type="parTrans" cxnId="{93D595AD-86E5-442D-8231-36C4A2630910}">
      <dgm:prSet/>
      <dgm:spPr/>
      <dgm:t>
        <a:bodyPr/>
        <a:lstStyle/>
        <a:p>
          <a:endParaRPr lang="ru-RU"/>
        </a:p>
      </dgm:t>
    </dgm:pt>
    <dgm:pt modelId="{3FA6FDBA-3195-4B5B-AB48-576579CC8740}" type="sibTrans" cxnId="{93D595AD-86E5-442D-8231-36C4A2630910}">
      <dgm:prSet/>
      <dgm:spPr/>
      <dgm:t>
        <a:bodyPr/>
        <a:lstStyle/>
        <a:p>
          <a:endParaRPr lang="ru-RU"/>
        </a:p>
      </dgm:t>
    </dgm:pt>
    <dgm:pt modelId="{11A9AF49-BF14-411B-AA2B-ACEBB0C7644F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Повышение </a:t>
          </a:r>
          <a:r>
            <a:rPr lang="ru-RU" sz="2400" dirty="0" err="1" smtClean="0"/>
            <a:t>целенаправ-ленности</a:t>
          </a:r>
          <a:r>
            <a:rPr lang="ru-RU" sz="2400" dirty="0" smtClean="0"/>
            <a:t> обучения</a:t>
          </a:r>
          <a:endParaRPr lang="ru-RU" sz="2400" dirty="0"/>
        </a:p>
      </dgm:t>
    </dgm:pt>
    <dgm:pt modelId="{E9A24AFF-E453-4404-8C57-38612E680CD9}" type="parTrans" cxnId="{EB39F9F4-7F62-4329-8E97-BD13394DF47B}">
      <dgm:prSet/>
      <dgm:spPr/>
      <dgm:t>
        <a:bodyPr/>
        <a:lstStyle/>
        <a:p>
          <a:endParaRPr lang="ru-RU"/>
        </a:p>
      </dgm:t>
    </dgm:pt>
    <dgm:pt modelId="{F54BF097-FBB6-466E-98CA-6BDC929F9461}" type="sibTrans" cxnId="{EB39F9F4-7F62-4329-8E97-BD13394DF47B}">
      <dgm:prSet/>
      <dgm:spPr/>
      <dgm:t>
        <a:bodyPr/>
        <a:lstStyle/>
        <a:p>
          <a:endParaRPr lang="ru-RU"/>
        </a:p>
      </dgm:t>
    </dgm:pt>
    <dgm:pt modelId="{F97F256A-51B1-462D-BDBE-0B402959E3EB}">
      <dgm:prSet phldrT="[Текст]" phldr="1"/>
      <dgm:spPr/>
      <dgm:t>
        <a:bodyPr/>
        <a:lstStyle/>
        <a:p>
          <a:endParaRPr lang="ru-RU" dirty="0"/>
        </a:p>
      </dgm:t>
    </dgm:pt>
    <dgm:pt modelId="{679BE203-B25E-4A13-BE16-C0B09C31A932}" type="parTrans" cxnId="{C589F045-514F-4D6D-B322-EC76FB9F0238}">
      <dgm:prSet/>
      <dgm:spPr/>
      <dgm:t>
        <a:bodyPr/>
        <a:lstStyle/>
        <a:p>
          <a:endParaRPr lang="ru-RU"/>
        </a:p>
      </dgm:t>
    </dgm:pt>
    <dgm:pt modelId="{A8222CF2-CD1C-4999-A3D1-1A58B155F293}" type="sibTrans" cxnId="{C589F045-514F-4D6D-B322-EC76FB9F0238}">
      <dgm:prSet/>
      <dgm:spPr/>
      <dgm:t>
        <a:bodyPr/>
        <a:lstStyle/>
        <a:p>
          <a:endParaRPr lang="ru-RU"/>
        </a:p>
      </dgm:t>
    </dgm:pt>
    <dgm:pt modelId="{E43907E0-21CF-473B-B43B-F72D42FF29A2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Усиление мотивации и повышение интереса к дисциплине</a:t>
          </a:r>
          <a:endParaRPr lang="ru-RU" sz="2400" dirty="0"/>
        </a:p>
      </dgm:t>
    </dgm:pt>
    <dgm:pt modelId="{A10E04BC-CC3D-4948-B2C5-F75427E8D572}" type="parTrans" cxnId="{9068E46E-185F-44B3-9D12-FE8DA6125A3B}">
      <dgm:prSet/>
      <dgm:spPr/>
      <dgm:t>
        <a:bodyPr/>
        <a:lstStyle/>
        <a:p>
          <a:endParaRPr lang="ru-RU"/>
        </a:p>
      </dgm:t>
    </dgm:pt>
    <dgm:pt modelId="{783E23BC-6C86-4CCC-A0B6-D77B6626F4ED}" type="sibTrans" cxnId="{9068E46E-185F-44B3-9D12-FE8DA6125A3B}">
      <dgm:prSet/>
      <dgm:spPr/>
      <dgm:t>
        <a:bodyPr/>
        <a:lstStyle/>
        <a:p>
          <a:endParaRPr lang="ru-RU"/>
        </a:p>
      </dgm:t>
    </dgm:pt>
    <dgm:pt modelId="{EE93F936-6A12-4621-B658-8F9E2B660711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E5703037-BE6A-4402-8914-76F1437816EC}" type="parTrans" cxnId="{54F38A26-7A45-4871-8F5C-32BF06514952}">
      <dgm:prSet/>
      <dgm:spPr/>
      <dgm:t>
        <a:bodyPr/>
        <a:lstStyle/>
        <a:p>
          <a:endParaRPr lang="ru-RU"/>
        </a:p>
      </dgm:t>
    </dgm:pt>
    <dgm:pt modelId="{3866DF66-EF13-4097-A7B4-20B924829190}" type="sibTrans" cxnId="{54F38A26-7A45-4871-8F5C-32BF06514952}">
      <dgm:prSet/>
      <dgm:spPr/>
      <dgm:t>
        <a:bodyPr/>
        <a:lstStyle/>
        <a:p>
          <a:endParaRPr lang="ru-RU"/>
        </a:p>
      </dgm:t>
    </dgm:pt>
    <dgm:pt modelId="{19D4FD9D-DC48-4223-B00F-5BE18254E4D6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Улучшение </a:t>
          </a:r>
          <a:r>
            <a:rPr lang="ru-RU" sz="2400" dirty="0" err="1" smtClean="0"/>
            <a:t>эмоциональ-ного</a:t>
          </a:r>
          <a:r>
            <a:rPr lang="ru-RU" sz="2400" dirty="0" smtClean="0"/>
            <a:t> состояния учащихся</a:t>
          </a:r>
          <a:endParaRPr lang="ru-RU" sz="2400" dirty="0"/>
        </a:p>
      </dgm:t>
    </dgm:pt>
    <dgm:pt modelId="{FC481F1D-41E2-468F-A0B9-63E2107408EE}" type="parTrans" cxnId="{D855428C-CDEE-4322-9B0F-8367759F4B90}">
      <dgm:prSet/>
      <dgm:spPr/>
      <dgm:t>
        <a:bodyPr/>
        <a:lstStyle/>
        <a:p>
          <a:endParaRPr lang="ru-RU"/>
        </a:p>
      </dgm:t>
    </dgm:pt>
    <dgm:pt modelId="{C817309A-8A9B-4E8B-94F8-8860CFE1BCAD}" type="sibTrans" cxnId="{D855428C-CDEE-4322-9B0F-8367759F4B90}">
      <dgm:prSet/>
      <dgm:spPr/>
      <dgm:t>
        <a:bodyPr/>
        <a:lstStyle/>
        <a:p>
          <a:endParaRPr lang="ru-RU"/>
        </a:p>
      </dgm:t>
    </dgm:pt>
    <dgm:pt modelId="{43230907-D003-45E6-9F92-15A50ED5490A}" type="pres">
      <dgm:prSet presAssocID="{FC855685-56F9-451B-B8A7-DD3C30EAC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8874E-3C91-4687-860A-DD645AD0ABD4}" type="pres">
      <dgm:prSet presAssocID="{C656D815-2A20-4A7B-A20A-FF5E346815F0}" presName="compositeNode" presStyleCnt="0">
        <dgm:presLayoutVars>
          <dgm:bulletEnabled val="1"/>
        </dgm:presLayoutVars>
      </dgm:prSet>
      <dgm:spPr/>
    </dgm:pt>
    <dgm:pt modelId="{1C5CA6AC-3184-4424-9CA5-BE1696A73455}" type="pres">
      <dgm:prSet presAssocID="{C656D815-2A20-4A7B-A20A-FF5E346815F0}" presName="bgRect" presStyleLbl="node1" presStyleIdx="0" presStyleCnt="3" custLinFactNeighborX="-23" custLinFactNeighborY="2558"/>
      <dgm:spPr/>
      <dgm:t>
        <a:bodyPr/>
        <a:lstStyle/>
        <a:p>
          <a:endParaRPr lang="ru-RU"/>
        </a:p>
      </dgm:t>
    </dgm:pt>
    <dgm:pt modelId="{9519340A-6D27-499C-8981-35DF70E53494}" type="pres">
      <dgm:prSet presAssocID="{C656D815-2A20-4A7B-A20A-FF5E346815F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4DF99-B5C9-4A18-A125-D2A55A27E283}" type="pres">
      <dgm:prSet presAssocID="{C656D815-2A20-4A7B-A20A-FF5E346815F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C2813-5C23-4FE1-BF58-EE0CD9AC8C5C}" type="pres">
      <dgm:prSet presAssocID="{3FA6FDBA-3195-4B5B-AB48-576579CC8740}" presName="hSp" presStyleCnt="0"/>
      <dgm:spPr/>
    </dgm:pt>
    <dgm:pt modelId="{8A03C832-8FC3-49CE-924C-0C4E0ABFC589}" type="pres">
      <dgm:prSet presAssocID="{3FA6FDBA-3195-4B5B-AB48-576579CC8740}" presName="vProcSp" presStyleCnt="0"/>
      <dgm:spPr/>
    </dgm:pt>
    <dgm:pt modelId="{1464A2E9-DE0E-4065-94F2-25D3E8AA2A37}" type="pres">
      <dgm:prSet presAssocID="{3FA6FDBA-3195-4B5B-AB48-576579CC8740}" presName="vSp1" presStyleCnt="0"/>
      <dgm:spPr/>
    </dgm:pt>
    <dgm:pt modelId="{2CD52BA6-634C-47B0-8CBE-D50C0AD710AB}" type="pres">
      <dgm:prSet presAssocID="{3FA6FDBA-3195-4B5B-AB48-576579CC8740}" presName="simulatedConn" presStyleLbl="solidFgAcc1" presStyleIdx="0" presStyleCnt="2"/>
      <dgm:spPr/>
    </dgm:pt>
    <dgm:pt modelId="{2D3A988D-58D2-4D44-83E6-F8CCE5E8D3B9}" type="pres">
      <dgm:prSet presAssocID="{3FA6FDBA-3195-4B5B-AB48-576579CC8740}" presName="vSp2" presStyleCnt="0"/>
      <dgm:spPr/>
    </dgm:pt>
    <dgm:pt modelId="{D608FB4F-10B4-47EE-90FB-B6F69AF5F1C4}" type="pres">
      <dgm:prSet presAssocID="{3FA6FDBA-3195-4B5B-AB48-576579CC8740}" presName="sibTrans" presStyleCnt="0"/>
      <dgm:spPr/>
    </dgm:pt>
    <dgm:pt modelId="{2D066F2E-9570-4180-9710-C73DFE267A9E}" type="pres">
      <dgm:prSet presAssocID="{F97F256A-51B1-462D-BDBE-0B402959E3EB}" presName="compositeNode" presStyleCnt="0">
        <dgm:presLayoutVars>
          <dgm:bulletEnabled val="1"/>
        </dgm:presLayoutVars>
      </dgm:prSet>
      <dgm:spPr/>
    </dgm:pt>
    <dgm:pt modelId="{C1E80175-426B-4549-8938-415375E635E5}" type="pres">
      <dgm:prSet presAssocID="{F97F256A-51B1-462D-BDBE-0B402959E3EB}" presName="bgRect" presStyleLbl="node1" presStyleIdx="1" presStyleCnt="3" custLinFactNeighborX="-1145" custLinFactNeighborY="188"/>
      <dgm:spPr/>
      <dgm:t>
        <a:bodyPr/>
        <a:lstStyle/>
        <a:p>
          <a:endParaRPr lang="ru-RU"/>
        </a:p>
      </dgm:t>
    </dgm:pt>
    <dgm:pt modelId="{6C7E2845-1E62-4C06-818A-5714AB35A8FF}" type="pres">
      <dgm:prSet presAssocID="{F97F256A-51B1-462D-BDBE-0B402959E3E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AB646-00DD-4E9F-8B19-6ED2EB75F9DC}" type="pres">
      <dgm:prSet presAssocID="{F97F256A-51B1-462D-BDBE-0B402959E3E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0EAA0-1D79-4E5D-B13F-F17087206A86}" type="pres">
      <dgm:prSet presAssocID="{A8222CF2-CD1C-4999-A3D1-1A58B155F293}" presName="hSp" presStyleCnt="0"/>
      <dgm:spPr/>
    </dgm:pt>
    <dgm:pt modelId="{4D044F0C-F03F-48B7-B669-D0FA1153E1CD}" type="pres">
      <dgm:prSet presAssocID="{A8222CF2-CD1C-4999-A3D1-1A58B155F293}" presName="vProcSp" presStyleCnt="0"/>
      <dgm:spPr/>
    </dgm:pt>
    <dgm:pt modelId="{D55CB031-E282-4724-8D12-6C12E962E9D7}" type="pres">
      <dgm:prSet presAssocID="{A8222CF2-CD1C-4999-A3D1-1A58B155F293}" presName="vSp1" presStyleCnt="0"/>
      <dgm:spPr/>
    </dgm:pt>
    <dgm:pt modelId="{83775C4A-A5C3-4AC8-9063-25BF19D835D5}" type="pres">
      <dgm:prSet presAssocID="{A8222CF2-CD1C-4999-A3D1-1A58B155F293}" presName="simulatedConn" presStyleLbl="solidFgAcc1" presStyleIdx="1" presStyleCnt="2"/>
      <dgm:spPr/>
    </dgm:pt>
    <dgm:pt modelId="{47B66F1F-3805-4D59-8FEB-29029D630E66}" type="pres">
      <dgm:prSet presAssocID="{A8222CF2-CD1C-4999-A3D1-1A58B155F293}" presName="vSp2" presStyleCnt="0"/>
      <dgm:spPr/>
    </dgm:pt>
    <dgm:pt modelId="{BA7F4D51-A819-4630-A9EE-AEBEC4CF1857}" type="pres">
      <dgm:prSet presAssocID="{A8222CF2-CD1C-4999-A3D1-1A58B155F293}" presName="sibTrans" presStyleCnt="0"/>
      <dgm:spPr/>
    </dgm:pt>
    <dgm:pt modelId="{DAB6C9A1-6131-4929-80BD-5CE181E23BFE}" type="pres">
      <dgm:prSet presAssocID="{EE93F936-6A12-4621-B658-8F9E2B660711}" presName="compositeNode" presStyleCnt="0">
        <dgm:presLayoutVars>
          <dgm:bulletEnabled val="1"/>
        </dgm:presLayoutVars>
      </dgm:prSet>
      <dgm:spPr/>
    </dgm:pt>
    <dgm:pt modelId="{3874B631-B292-4A8A-93E7-07B28EE93612}" type="pres">
      <dgm:prSet presAssocID="{EE93F936-6A12-4621-B658-8F9E2B660711}" presName="bgRect" presStyleLbl="node1" presStyleIdx="2" presStyleCnt="3" custLinFactNeighborX="577" custLinFactNeighborY="2558"/>
      <dgm:spPr/>
      <dgm:t>
        <a:bodyPr/>
        <a:lstStyle/>
        <a:p>
          <a:endParaRPr lang="ru-RU"/>
        </a:p>
      </dgm:t>
    </dgm:pt>
    <dgm:pt modelId="{6623A623-BA04-4E81-943E-54ADA081BFCC}" type="pres">
      <dgm:prSet presAssocID="{EE93F936-6A12-4621-B658-8F9E2B66071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EBFD9-4A07-4A06-B44D-32AE5D18F961}" type="pres">
      <dgm:prSet presAssocID="{EE93F936-6A12-4621-B658-8F9E2B66071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38A26-7A45-4871-8F5C-32BF06514952}" srcId="{FC855685-56F9-451B-B8A7-DD3C30EACDBB}" destId="{EE93F936-6A12-4621-B658-8F9E2B660711}" srcOrd="2" destOrd="0" parTransId="{E5703037-BE6A-4402-8914-76F1437816EC}" sibTransId="{3866DF66-EF13-4097-A7B4-20B924829190}"/>
    <dgm:cxn modelId="{291F0A7B-F668-4BBA-A9B4-23BDFF752637}" type="presOf" srcId="{E43907E0-21CF-473B-B43B-F72D42FF29A2}" destId="{DBDAB646-00DD-4E9F-8B19-6ED2EB75F9DC}" srcOrd="0" destOrd="0" presId="urn:microsoft.com/office/officeart/2005/8/layout/hProcess7"/>
    <dgm:cxn modelId="{CD95AB4F-4F82-41AB-84AE-7FD615F665BC}" type="presOf" srcId="{FC855685-56F9-451B-B8A7-DD3C30EACDBB}" destId="{43230907-D003-45E6-9F92-15A50ED5490A}" srcOrd="0" destOrd="0" presId="urn:microsoft.com/office/officeart/2005/8/layout/hProcess7"/>
    <dgm:cxn modelId="{D855428C-CDEE-4322-9B0F-8367759F4B90}" srcId="{EE93F936-6A12-4621-B658-8F9E2B660711}" destId="{19D4FD9D-DC48-4223-B00F-5BE18254E4D6}" srcOrd="0" destOrd="0" parTransId="{FC481F1D-41E2-468F-A0B9-63E2107408EE}" sibTransId="{C817309A-8A9B-4E8B-94F8-8860CFE1BCAD}"/>
    <dgm:cxn modelId="{9068E46E-185F-44B3-9D12-FE8DA6125A3B}" srcId="{F97F256A-51B1-462D-BDBE-0B402959E3EB}" destId="{E43907E0-21CF-473B-B43B-F72D42FF29A2}" srcOrd="0" destOrd="0" parTransId="{A10E04BC-CC3D-4948-B2C5-F75427E8D572}" sibTransId="{783E23BC-6C86-4CCC-A0B6-D77B6626F4ED}"/>
    <dgm:cxn modelId="{C589F045-514F-4D6D-B322-EC76FB9F0238}" srcId="{FC855685-56F9-451B-B8A7-DD3C30EACDBB}" destId="{F97F256A-51B1-462D-BDBE-0B402959E3EB}" srcOrd="1" destOrd="0" parTransId="{679BE203-B25E-4A13-BE16-C0B09C31A932}" sibTransId="{A8222CF2-CD1C-4999-A3D1-1A58B155F293}"/>
    <dgm:cxn modelId="{EA0DDA07-7EBC-4E9D-AF37-DEBE7C765275}" type="presOf" srcId="{19D4FD9D-DC48-4223-B00F-5BE18254E4D6}" destId="{7C2EBFD9-4A07-4A06-B44D-32AE5D18F961}" srcOrd="0" destOrd="0" presId="urn:microsoft.com/office/officeart/2005/8/layout/hProcess7"/>
    <dgm:cxn modelId="{46F7943F-F03F-4D12-990A-6A5B6A23A44B}" type="presOf" srcId="{C656D815-2A20-4A7B-A20A-FF5E346815F0}" destId="{9519340A-6D27-499C-8981-35DF70E53494}" srcOrd="1" destOrd="0" presId="urn:microsoft.com/office/officeart/2005/8/layout/hProcess7"/>
    <dgm:cxn modelId="{EB39F9F4-7F62-4329-8E97-BD13394DF47B}" srcId="{C656D815-2A20-4A7B-A20A-FF5E346815F0}" destId="{11A9AF49-BF14-411B-AA2B-ACEBB0C7644F}" srcOrd="0" destOrd="0" parTransId="{E9A24AFF-E453-4404-8C57-38612E680CD9}" sibTransId="{F54BF097-FBB6-466E-98CA-6BDC929F9461}"/>
    <dgm:cxn modelId="{B325ED90-C299-4E72-8032-54356B4C7428}" type="presOf" srcId="{EE93F936-6A12-4621-B658-8F9E2B660711}" destId="{3874B631-B292-4A8A-93E7-07B28EE93612}" srcOrd="0" destOrd="0" presId="urn:microsoft.com/office/officeart/2005/8/layout/hProcess7"/>
    <dgm:cxn modelId="{93D595AD-86E5-442D-8231-36C4A2630910}" srcId="{FC855685-56F9-451B-B8A7-DD3C30EACDBB}" destId="{C656D815-2A20-4A7B-A20A-FF5E346815F0}" srcOrd="0" destOrd="0" parTransId="{1BB694B3-C7AA-473A-9043-315E30B42D35}" sibTransId="{3FA6FDBA-3195-4B5B-AB48-576579CC8740}"/>
    <dgm:cxn modelId="{74BC0233-9D95-40B6-BA4C-56A798526451}" type="presOf" srcId="{F97F256A-51B1-462D-BDBE-0B402959E3EB}" destId="{C1E80175-426B-4549-8938-415375E635E5}" srcOrd="0" destOrd="0" presId="urn:microsoft.com/office/officeart/2005/8/layout/hProcess7"/>
    <dgm:cxn modelId="{33246011-9A4E-42B5-A6A4-58F2214BA0D9}" type="presOf" srcId="{11A9AF49-BF14-411B-AA2B-ACEBB0C7644F}" destId="{94D4DF99-B5C9-4A18-A125-D2A55A27E283}" srcOrd="0" destOrd="0" presId="urn:microsoft.com/office/officeart/2005/8/layout/hProcess7"/>
    <dgm:cxn modelId="{6F029D34-2750-43F1-93CE-749E72444E6E}" type="presOf" srcId="{EE93F936-6A12-4621-B658-8F9E2B660711}" destId="{6623A623-BA04-4E81-943E-54ADA081BFCC}" srcOrd="1" destOrd="0" presId="urn:microsoft.com/office/officeart/2005/8/layout/hProcess7"/>
    <dgm:cxn modelId="{3549C7C1-DB78-4E99-878D-EB3E4A41E4AA}" type="presOf" srcId="{F97F256A-51B1-462D-BDBE-0B402959E3EB}" destId="{6C7E2845-1E62-4C06-818A-5714AB35A8FF}" srcOrd="1" destOrd="0" presId="urn:microsoft.com/office/officeart/2005/8/layout/hProcess7"/>
    <dgm:cxn modelId="{CA6C30A5-675C-42E9-BD53-911EB5B3AD21}" type="presOf" srcId="{C656D815-2A20-4A7B-A20A-FF5E346815F0}" destId="{1C5CA6AC-3184-4424-9CA5-BE1696A73455}" srcOrd="0" destOrd="0" presId="urn:microsoft.com/office/officeart/2005/8/layout/hProcess7"/>
    <dgm:cxn modelId="{AAE93F47-AB9B-40EB-AA75-BBC1D7404D45}" type="presParOf" srcId="{43230907-D003-45E6-9F92-15A50ED5490A}" destId="{12A8874E-3C91-4687-860A-DD645AD0ABD4}" srcOrd="0" destOrd="0" presId="urn:microsoft.com/office/officeart/2005/8/layout/hProcess7"/>
    <dgm:cxn modelId="{54354B74-52D9-4C13-BEB6-4B64192A7FD6}" type="presParOf" srcId="{12A8874E-3C91-4687-860A-DD645AD0ABD4}" destId="{1C5CA6AC-3184-4424-9CA5-BE1696A73455}" srcOrd="0" destOrd="0" presId="urn:microsoft.com/office/officeart/2005/8/layout/hProcess7"/>
    <dgm:cxn modelId="{30FD135A-869E-4443-A373-D15995645985}" type="presParOf" srcId="{12A8874E-3C91-4687-860A-DD645AD0ABD4}" destId="{9519340A-6D27-499C-8981-35DF70E53494}" srcOrd="1" destOrd="0" presId="urn:microsoft.com/office/officeart/2005/8/layout/hProcess7"/>
    <dgm:cxn modelId="{99AAFCC4-DECE-4DF2-BC9C-118C09DBDB47}" type="presParOf" srcId="{12A8874E-3C91-4687-860A-DD645AD0ABD4}" destId="{94D4DF99-B5C9-4A18-A125-D2A55A27E283}" srcOrd="2" destOrd="0" presId="urn:microsoft.com/office/officeart/2005/8/layout/hProcess7"/>
    <dgm:cxn modelId="{041DB1A5-5906-4546-BF4C-87E85B3A1A31}" type="presParOf" srcId="{43230907-D003-45E6-9F92-15A50ED5490A}" destId="{1EFC2813-5C23-4FE1-BF58-EE0CD9AC8C5C}" srcOrd="1" destOrd="0" presId="urn:microsoft.com/office/officeart/2005/8/layout/hProcess7"/>
    <dgm:cxn modelId="{7671B746-65C8-4A08-AEAB-C94B9A82368B}" type="presParOf" srcId="{43230907-D003-45E6-9F92-15A50ED5490A}" destId="{8A03C832-8FC3-49CE-924C-0C4E0ABFC589}" srcOrd="2" destOrd="0" presId="urn:microsoft.com/office/officeart/2005/8/layout/hProcess7"/>
    <dgm:cxn modelId="{F322AA9E-6A12-46D7-8821-6A334F81CD8E}" type="presParOf" srcId="{8A03C832-8FC3-49CE-924C-0C4E0ABFC589}" destId="{1464A2E9-DE0E-4065-94F2-25D3E8AA2A37}" srcOrd="0" destOrd="0" presId="urn:microsoft.com/office/officeart/2005/8/layout/hProcess7"/>
    <dgm:cxn modelId="{F21D95F3-F621-45C3-8779-E74E7C5A5428}" type="presParOf" srcId="{8A03C832-8FC3-49CE-924C-0C4E0ABFC589}" destId="{2CD52BA6-634C-47B0-8CBE-D50C0AD710AB}" srcOrd="1" destOrd="0" presId="urn:microsoft.com/office/officeart/2005/8/layout/hProcess7"/>
    <dgm:cxn modelId="{A4E91BEE-CD52-4B8A-A91A-1CE5324CF85C}" type="presParOf" srcId="{8A03C832-8FC3-49CE-924C-0C4E0ABFC589}" destId="{2D3A988D-58D2-4D44-83E6-F8CCE5E8D3B9}" srcOrd="2" destOrd="0" presId="urn:microsoft.com/office/officeart/2005/8/layout/hProcess7"/>
    <dgm:cxn modelId="{8980EE87-4A4D-4628-A9B1-978A6337032B}" type="presParOf" srcId="{43230907-D003-45E6-9F92-15A50ED5490A}" destId="{D608FB4F-10B4-47EE-90FB-B6F69AF5F1C4}" srcOrd="3" destOrd="0" presId="urn:microsoft.com/office/officeart/2005/8/layout/hProcess7"/>
    <dgm:cxn modelId="{0B7C1663-6039-4F8F-A7EA-4A413D35700B}" type="presParOf" srcId="{43230907-D003-45E6-9F92-15A50ED5490A}" destId="{2D066F2E-9570-4180-9710-C73DFE267A9E}" srcOrd="4" destOrd="0" presId="urn:microsoft.com/office/officeart/2005/8/layout/hProcess7"/>
    <dgm:cxn modelId="{247F1343-41B3-4572-BDBE-DE8BE669B324}" type="presParOf" srcId="{2D066F2E-9570-4180-9710-C73DFE267A9E}" destId="{C1E80175-426B-4549-8938-415375E635E5}" srcOrd="0" destOrd="0" presId="urn:microsoft.com/office/officeart/2005/8/layout/hProcess7"/>
    <dgm:cxn modelId="{6FC43F2A-12D4-4BC5-B9E3-E56D35A88661}" type="presParOf" srcId="{2D066F2E-9570-4180-9710-C73DFE267A9E}" destId="{6C7E2845-1E62-4C06-818A-5714AB35A8FF}" srcOrd="1" destOrd="0" presId="urn:microsoft.com/office/officeart/2005/8/layout/hProcess7"/>
    <dgm:cxn modelId="{447698A8-6CCC-4812-9B8B-DD4C382CDE39}" type="presParOf" srcId="{2D066F2E-9570-4180-9710-C73DFE267A9E}" destId="{DBDAB646-00DD-4E9F-8B19-6ED2EB75F9DC}" srcOrd="2" destOrd="0" presId="urn:microsoft.com/office/officeart/2005/8/layout/hProcess7"/>
    <dgm:cxn modelId="{1A01689C-1047-4164-B872-ACA25E9B5CBE}" type="presParOf" srcId="{43230907-D003-45E6-9F92-15A50ED5490A}" destId="{EA60EAA0-1D79-4E5D-B13F-F17087206A86}" srcOrd="5" destOrd="0" presId="urn:microsoft.com/office/officeart/2005/8/layout/hProcess7"/>
    <dgm:cxn modelId="{EF3963EC-AD1E-478D-9C34-3DDE31BB8EB7}" type="presParOf" srcId="{43230907-D003-45E6-9F92-15A50ED5490A}" destId="{4D044F0C-F03F-48B7-B669-D0FA1153E1CD}" srcOrd="6" destOrd="0" presId="urn:microsoft.com/office/officeart/2005/8/layout/hProcess7"/>
    <dgm:cxn modelId="{DE3B1271-2E53-412A-A974-8CB58C363CDD}" type="presParOf" srcId="{4D044F0C-F03F-48B7-B669-D0FA1153E1CD}" destId="{D55CB031-E282-4724-8D12-6C12E962E9D7}" srcOrd="0" destOrd="0" presId="urn:microsoft.com/office/officeart/2005/8/layout/hProcess7"/>
    <dgm:cxn modelId="{FBA5573A-8DD7-46D0-A791-E39EFD438EA4}" type="presParOf" srcId="{4D044F0C-F03F-48B7-B669-D0FA1153E1CD}" destId="{83775C4A-A5C3-4AC8-9063-25BF19D835D5}" srcOrd="1" destOrd="0" presId="urn:microsoft.com/office/officeart/2005/8/layout/hProcess7"/>
    <dgm:cxn modelId="{C44396F4-8993-4DA0-8F7F-529FF92A4807}" type="presParOf" srcId="{4D044F0C-F03F-48B7-B669-D0FA1153E1CD}" destId="{47B66F1F-3805-4D59-8FEB-29029D630E66}" srcOrd="2" destOrd="0" presId="urn:microsoft.com/office/officeart/2005/8/layout/hProcess7"/>
    <dgm:cxn modelId="{A14C2B8B-1B2F-4861-9A57-73C087CD5DC5}" type="presParOf" srcId="{43230907-D003-45E6-9F92-15A50ED5490A}" destId="{BA7F4D51-A819-4630-A9EE-AEBEC4CF1857}" srcOrd="7" destOrd="0" presId="urn:microsoft.com/office/officeart/2005/8/layout/hProcess7"/>
    <dgm:cxn modelId="{85AA4266-2A37-42EE-8635-CD28E2E68DE5}" type="presParOf" srcId="{43230907-D003-45E6-9F92-15A50ED5490A}" destId="{DAB6C9A1-6131-4929-80BD-5CE181E23BFE}" srcOrd="8" destOrd="0" presId="urn:microsoft.com/office/officeart/2005/8/layout/hProcess7"/>
    <dgm:cxn modelId="{03FCAA7C-1E8D-4A42-B74C-FBB853BD444A}" type="presParOf" srcId="{DAB6C9A1-6131-4929-80BD-5CE181E23BFE}" destId="{3874B631-B292-4A8A-93E7-07B28EE93612}" srcOrd="0" destOrd="0" presId="urn:microsoft.com/office/officeart/2005/8/layout/hProcess7"/>
    <dgm:cxn modelId="{BDB600DE-6436-4519-A8DA-EEC51218B571}" type="presParOf" srcId="{DAB6C9A1-6131-4929-80BD-5CE181E23BFE}" destId="{6623A623-BA04-4E81-943E-54ADA081BFCC}" srcOrd="1" destOrd="0" presId="urn:microsoft.com/office/officeart/2005/8/layout/hProcess7"/>
    <dgm:cxn modelId="{F0611A7E-836A-484A-BF83-57135BC84EDD}" type="presParOf" srcId="{DAB6C9A1-6131-4929-80BD-5CE181E23BFE}" destId="{7C2EBFD9-4A07-4A06-B44D-32AE5D18F96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9B828-CC70-45EC-B00F-C4DF4C92EBC6}">
      <dsp:nvSpPr>
        <dsp:cNvPr id="0" name=""/>
        <dsp:cNvSpPr/>
      </dsp:nvSpPr>
      <dsp:spPr>
        <a:xfrm>
          <a:off x="0" y="649299"/>
          <a:ext cx="7414592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C765E-E4B8-4B41-B595-E727B6CC9DF1}">
      <dsp:nvSpPr>
        <dsp:cNvPr id="0" name=""/>
        <dsp:cNvSpPr/>
      </dsp:nvSpPr>
      <dsp:spPr>
        <a:xfrm>
          <a:off x="370729" y="29379"/>
          <a:ext cx="5190214" cy="1239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178" tIns="0" rIns="196178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1" kern="1200" dirty="0" smtClean="0"/>
            <a:t>Мультимедиа-представление</a:t>
          </a:r>
          <a:r>
            <a:rPr lang="ru-RU" sz="4200" kern="1200" dirty="0" smtClean="0"/>
            <a:t> </a:t>
          </a:r>
          <a:endParaRPr lang="ru-RU" sz="4200" kern="1200" dirty="0"/>
        </a:p>
      </dsp:txBody>
      <dsp:txXfrm>
        <a:off x="370729" y="29379"/>
        <a:ext cx="5190214" cy="1239840"/>
      </dsp:txXfrm>
    </dsp:sp>
    <dsp:sp modelId="{129AD8C6-E87C-4322-898F-F582F48FADBF}">
      <dsp:nvSpPr>
        <dsp:cNvPr id="0" name=""/>
        <dsp:cNvSpPr/>
      </dsp:nvSpPr>
      <dsp:spPr>
        <a:xfrm>
          <a:off x="0" y="2554420"/>
          <a:ext cx="7414592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75979-59B1-46A6-8895-F83FBA615ABF}">
      <dsp:nvSpPr>
        <dsp:cNvPr id="0" name=""/>
        <dsp:cNvSpPr/>
      </dsp:nvSpPr>
      <dsp:spPr>
        <a:xfrm>
          <a:off x="370729" y="1934499"/>
          <a:ext cx="5190214" cy="1239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178" tIns="0" rIns="196178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1" kern="1200" smtClean="0"/>
            <a:t>Компьютерная презентация</a:t>
          </a:r>
          <a:endParaRPr lang="ru-RU" sz="4200" kern="1200"/>
        </a:p>
      </dsp:txBody>
      <dsp:txXfrm>
        <a:off x="370729" y="1934499"/>
        <a:ext cx="5190214" cy="1239840"/>
      </dsp:txXfrm>
    </dsp:sp>
    <dsp:sp modelId="{755CA04A-4483-41D3-A21A-C5096CDB39E1}">
      <dsp:nvSpPr>
        <dsp:cNvPr id="0" name=""/>
        <dsp:cNvSpPr/>
      </dsp:nvSpPr>
      <dsp:spPr>
        <a:xfrm>
          <a:off x="0" y="4459540"/>
          <a:ext cx="7414592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59A06-B5DF-4594-A008-5238C5C33886}">
      <dsp:nvSpPr>
        <dsp:cNvPr id="0" name=""/>
        <dsp:cNvSpPr/>
      </dsp:nvSpPr>
      <dsp:spPr>
        <a:xfrm>
          <a:off x="370729" y="3839620"/>
          <a:ext cx="5190214" cy="1239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178" tIns="0" rIns="196178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i="1" kern="1200" smtClean="0"/>
            <a:t>Слайд</a:t>
          </a:r>
          <a:r>
            <a:rPr lang="ru-RU" sz="4200" i="1" kern="1200" smtClean="0"/>
            <a:t> </a:t>
          </a:r>
          <a:endParaRPr lang="ru-RU" sz="4200" kern="1200"/>
        </a:p>
      </dsp:txBody>
      <dsp:txXfrm>
        <a:off x="370729" y="3839620"/>
        <a:ext cx="5190214" cy="1239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2863EA-3FEC-49E9-8F0E-A139D10DD851}">
      <dsp:nvSpPr>
        <dsp:cNvPr id="0" name=""/>
        <dsp:cNvSpPr/>
      </dsp:nvSpPr>
      <dsp:spPr>
        <a:xfrm rot="16200000">
          <a:off x="448815" y="-448815"/>
          <a:ext cx="2917676" cy="3815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быстро распространять и корректировать информацию</a:t>
          </a:r>
          <a:endParaRPr lang="ru-RU" sz="2400" b="0" kern="1200" dirty="0"/>
        </a:p>
      </dsp:txBody>
      <dsp:txXfrm rot="16200000">
        <a:off x="813525" y="-813525"/>
        <a:ext cx="2188257" cy="3815308"/>
      </dsp:txXfrm>
    </dsp:sp>
    <dsp:sp modelId="{2E25E567-5F2E-4C60-A23F-0BFDCDD83D89}">
      <dsp:nvSpPr>
        <dsp:cNvPr id="0" name=""/>
        <dsp:cNvSpPr/>
      </dsp:nvSpPr>
      <dsp:spPr>
        <a:xfrm>
          <a:off x="3815308" y="0"/>
          <a:ext cx="3815308" cy="29176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обеспечить эффективную адаптацию коммуникационного процесса </a:t>
          </a:r>
          <a:endParaRPr lang="ru-RU" sz="2700" kern="1200" dirty="0"/>
        </a:p>
      </dsp:txBody>
      <dsp:txXfrm>
        <a:off x="3815308" y="0"/>
        <a:ext cx="3815308" cy="2188257"/>
      </dsp:txXfrm>
    </dsp:sp>
    <dsp:sp modelId="{71421E41-BE3A-4948-B10B-BAA9B231785D}">
      <dsp:nvSpPr>
        <dsp:cNvPr id="0" name=""/>
        <dsp:cNvSpPr/>
      </dsp:nvSpPr>
      <dsp:spPr>
        <a:xfrm rot="10800000">
          <a:off x="0" y="2917676"/>
          <a:ext cx="3815308" cy="29176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привести  к более интенсивному участию в процессе учения самого обучаемого</a:t>
          </a:r>
          <a:endParaRPr lang="ru-RU" sz="2400" b="1" kern="1200" dirty="0"/>
        </a:p>
      </dsp:txBody>
      <dsp:txXfrm rot="10800000">
        <a:off x="0" y="3647095"/>
        <a:ext cx="3815308" cy="2188257"/>
      </dsp:txXfrm>
    </dsp:sp>
    <dsp:sp modelId="{1CBB8B27-37D9-4D70-AB4E-91BED62B53FC}">
      <dsp:nvSpPr>
        <dsp:cNvPr id="0" name=""/>
        <dsp:cNvSpPr/>
      </dsp:nvSpPr>
      <dsp:spPr>
        <a:xfrm rot="5400000">
          <a:off x="4264124" y="2468860"/>
          <a:ext cx="2917676" cy="3815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повысить эффективность восприятия и запоминания учебного материала</a:t>
          </a:r>
          <a:endParaRPr lang="ru-RU" sz="2400" b="1" kern="1200" dirty="0"/>
        </a:p>
      </dsp:txBody>
      <dsp:txXfrm rot="5400000">
        <a:off x="4628833" y="2833569"/>
        <a:ext cx="2188257" cy="3815308"/>
      </dsp:txXfrm>
    </dsp:sp>
    <dsp:sp modelId="{270C764C-37AF-4ADC-BB85-96F184A019DA}">
      <dsp:nvSpPr>
        <dsp:cNvPr id="0" name=""/>
        <dsp:cNvSpPr/>
      </dsp:nvSpPr>
      <dsp:spPr>
        <a:xfrm>
          <a:off x="1800195" y="1946921"/>
          <a:ext cx="4030224" cy="194150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/>
              <a:effectLst/>
            </a:rPr>
            <a:t>Компьютерные презентации позволяют</a:t>
          </a:r>
          <a:endParaRPr lang="ru-RU" sz="3600" b="1" kern="1200" dirty="0">
            <a:ln/>
            <a:effectLst/>
          </a:endParaRPr>
        </a:p>
      </dsp:txBody>
      <dsp:txXfrm>
        <a:off x="1800195" y="1946921"/>
        <a:ext cx="4030224" cy="19415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5CA6AC-3184-4424-9CA5-BE1696A73455}">
      <dsp:nvSpPr>
        <dsp:cNvPr id="0" name=""/>
        <dsp:cNvSpPr/>
      </dsp:nvSpPr>
      <dsp:spPr>
        <a:xfrm>
          <a:off x="6" y="0"/>
          <a:ext cx="2532070" cy="30270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00000">
        <a:off x="-987873" y="987879"/>
        <a:ext cx="2482172" cy="506414"/>
      </dsp:txXfrm>
    </dsp:sp>
    <dsp:sp modelId="{94D4DF99-B5C9-4A18-A125-D2A55A27E283}">
      <dsp:nvSpPr>
        <dsp:cNvPr id="0" name=""/>
        <dsp:cNvSpPr/>
      </dsp:nvSpPr>
      <dsp:spPr>
        <a:xfrm>
          <a:off x="506420" y="0"/>
          <a:ext cx="1886392" cy="3027040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 </a:t>
          </a:r>
          <a:r>
            <a:rPr lang="ru-RU" sz="2400" kern="1200" dirty="0" err="1" smtClean="0"/>
            <a:t>целенаправ-ленности</a:t>
          </a:r>
          <a:r>
            <a:rPr lang="ru-RU" sz="2400" kern="1200" dirty="0" smtClean="0"/>
            <a:t> обучения</a:t>
          </a:r>
          <a:endParaRPr lang="ru-RU" sz="2400" kern="1200" dirty="0"/>
        </a:p>
      </dsp:txBody>
      <dsp:txXfrm>
        <a:off x="506420" y="0"/>
        <a:ext cx="1886392" cy="3027040"/>
      </dsp:txXfrm>
    </dsp:sp>
    <dsp:sp modelId="{C1E80175-426B-4549-8938-415375E635E5}">
      <dsp:nvSpPr>
        <dsp:cNvPr id="0" name=""/>
        <dsp:cNvSpPr/>
      </dsp:nvSpPr>
      <dsp:spPr>
        <a:xfrm>
          <a:off x="2592288" y="0"/>
          <a:ext cx="2532070" cy="30270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6200000">
        <a:off x="1604409" y="987879"/>
        <a:ext cx="2482172" cy="506414"/>
      </dsp:txXfrm>
    </dsp:sp>
    <dsp:sp modelId="{2CD52BA6-634C-47B0-8CBE-D50C0AD710AB}">
      <dsp:nvSpPr>
        <dsp:cNvPr id="0" name=""/>
        <dsp:cNvSpPr/>
      </dsp:nvSpPr>
      <dsp:spPr>
        <a:xfrm rot="5400000">
          <a:off x="2411578" y="2404327"/>
          <a:ext cx="444725" cy="379810"/>
        </a:xfrm>
        <a:prstGeom prst="flowChartExtra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DAB646-00DD-4E9F-8B19-6ED2EB75F9DC}">
      <dsp:nvSpPr>
        <dsp:cNvPr id="0" name=""/>
        <dsp:cNvSpPr/>
      </dsp:nvSpPr>
      <dsp:spPr>
        <a:xfrm>
          <a:off x="3098702" y="0"/>
          <a:ext cx="1886392" cy="3027040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Усиление мотивации и повышение интереса к дисциплине</a:t>
          </a:r>
          <a:endParaRPr lang="ru-RU" sz="2400" kern="1200" dirty="0"/>
        </a:p>
      </dsp:txBody>
      <dsp:txXfrm>
        <a:off x="3098702" y="0"/>
        <a:ext cx="1886392" cy="3027040"/>
      </dsp:txXfrm>
    </dsp:sp>
    <dsp:sp modelId="{3874B631-B292-4A8A-93E7-07B28EE93612}">
      <dsp:nvSpPr>
        <dsp:cNvPr id="0" name=""/>
        <dsp:cNvSpPr/>
      </dsp:nvSpPr>
      <dsp:spPr>
        <a:xfrm>
          <a:off x="5242561" y="0"/>
          <a:ext cx="2532070" cy="30270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6200000">
        <a:off x="4254682" y="987879"/>
        <a:ext cx="2482172" cy="506414"/>
      </dsp:txXfrm>
    </dsp:sp>
    <dsp:sp modelId="{83775C4A-A5C3-4AC8-9063-25BF19D835D5}">
      <dsp:nvSpPr>
        <dsp:cNvPr id="0" name=""/>
        <dsp:cNvSpPr/>
      </dsp:nvSpPr>
      <dsp:spPr>
        <a:xfrm rot="5400000">
          <a:off x="5032271" y="2404327"/>
          <a:ext cx="444725" cy="379810"/>
        </a:xfrm>
        <a:prstGeom prst="flowChartExtract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2EBFD9-4A07-4A06-B44D-32AE5D18F961}">
      <dsp:nvSpPr>
        <dsp:cNvPr id="0" name=""/>
        <dsp:cNvSpPr/>
      </dsp:nvSpPr>
      <dsp:spPr>
        <a:xfrm>
          <a:off x="5748975" y="0"/>
          <a:ext cx="1886392" cy="3027040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Улучшение </a:t>
          </a:r>
          <a:r>
            <a:rPr lang="ru-RU" sz="2400" kern="1200" dirty="0" err="1" smtClean="0"/>
            <a:t>эмоциональ-ного</a:t>
          </a:r>
          <a:r>
            <a:rPr lang="ru-RU" sz="2400" kern="1200" dirty="0" smtClean="0"/>
            <a:t> состояния учащихся</a:t>
          </a:r>
          <a:endParaRPr lang="ru-RU" sz="2400" kern="1200" dirty="0"/>
        </a:p>
      </dsp:txBody>
      <dsp:txXfrm>
        <a:off x="5748975" y="0"/>
        <a:ext cx="1886392" cy="302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F3F3-FFF3-425F-9541-31BCA01B5230}" type="datetimeFigureOut">
              <a:rPr lang="ru-RU" smtClean="0"/>
              <a:pPr/>
              <a:t>вт 21.06.22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232E7-F66D-4640-A310-1CF684A92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232E7-F66D-4640-A310-1CF684A928D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roup 32"/>
          <p:cNvGrpSpPr>
            <a:grpSpLocks/>
          </p:cNvGrpSpPr>
          <p:nvPr/>
        </p:nvGrpSpPr>
        <p:grpSpPr bwMode="auto">
          <a:xfrm>
            <a:off x="82550" y="82550"/>
            <a:ext cx="8978900" cy="6540500"/>
            <a:chOff x="52" y="52"/>
            <a:chExt cx="5656" cy="4120"/>
          </a:xfrm>
        </p:grpSpPr>
        <p:grpSp>
          <p:nvGrpSpPr>
            <p:cNvPr id="2064" name="Group 16"/>
            <p:cNvGrpSpPr>
              <a:grpSpLocks/>
            </p:cNvGrpSpPr>
            <p:nvPr/>
          </p:nvGrpSpPr>
          <p:grpSpPr bwMode="auto">
            <a:xfrm>
              <a:off x="52" y="52"/>
              <a:ext cx="280" cy="4120"/>
              <a:chOff x="52" y="52"/>
              <a:chExt cx="280" cy="4120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>
                <a:off x="52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>
                <a:off x="52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>
                <a:off x="52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>
                <a:off x="52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>
                <a:off x="52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>
                <a:off x="52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52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>
                <a:off x="52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>
                <a:off x="52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52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>
                <a:off x="52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>
                <a:off x="52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>
                <a:off x="52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>
                <a:off x="52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79" name="Group 31"/>
            <p:cNvGrpSpPr>
              <a:grpSpLocks/>
            </p:cNvGrpSpPr>
            <p:nvPr/>
          </p:nvGrpSpPr>
          <p:grpSpPr bwMode="auto">
            <a:xfrm>
              <a:off x="5428" y="52"/>
              <a:ext cx="280" cy="4120"/>
              <a:chOff x="5428" y="52"/>
              <a:chExt cx="280" cy="4120"/>
            </a:xfrm>
          </p:grpSpPr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>
                <a:off x="5428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>
                <a:off x="5428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>
                <a:off x="5428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>
                <a:off x="5428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>
                <a:off x="5428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>
                <a:off x="5428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>
                <a:off x="5428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>
                <a:off x="5428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>
                <a:off x="5428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>
                <a:off x="5428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>
                <a:off x="5428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>
                <a:off x="5428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>
                <a:off x="5428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>
                <a:off x="5428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81" name="Rectangle 3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52CBAB-88B4-4518-95DB-138B48327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82FEA3-F6E1-4B41-BD22-CF79CC7F5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786D2B-4B72-4F86-B980-439236F7D0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827E47-4205-477B-9A49-4420F455E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336050-2314-4B9C-8F9F-D88800FA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333495-9DFC-4C69-BDAE-74F103988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30729-185C-4A0F-8378-C475454C38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DE8164-4D2F-4A4F-8C93-8911C431E0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B3F43-AFB1-415A-AC64-692FFDB08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14199-35D6-4A09-9F7E-F4309E0CE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D20AC-EE0D-486D-835B-38AAD35E4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1019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82550" y="82550"/>
            <a:ext cx="8978900" cy="6540500"/>
            <a:chOff x="52" y="52"/>
            <a:chExt cx="5656" cy="4120"/>
          </a:xfrm>
        </p:grpSpPr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52" y="52"/>
              <a:ext cx="280" cy="4120"/>
              <a:chOff x="52" y="52"/>
              <a:chExt cx="280" cy="4120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>
                <a:off x="52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>
                <a:off x="52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52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52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>
                <a:off x="52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>
                <a:off x="52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52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>
                <a:off x="52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52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52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52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52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52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>
                <a:off x="52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>
              <a:off x="5428" y="52"/>
              <a:ext cx="280" cy="4120"/>
              <a:chOff x="5428" y="52"/>
              <a:chExt cx="280" cy="4120"/>
            </a:xfrm>
          </p:grpSpPr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>
                <a:off x="5428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>
                <a:off x="5428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>
                <a:off x="5428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>
                <a:off x="5428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>
                <a:off x="5428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>
                <a:off x="5428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>
                <a:off x="5428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>
                <a:off x="5428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>
                <a:off x="5428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>
                <a:off x="5428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>
                <a:off x="5428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>
                <a:off x="5428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>
                <a:off x="5428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>
                <a:off x="5428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034D000-0C82-48F1-9031-95140A6D9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6672"/>
            <a:ext cx="7560840" cy="1067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466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</a:rPr>
              <a:t>МУЛЬТИМЕДИЙНОЕ СОПРОВОЖДЕНИЕ ПРОЦЕССА ОБУЧЕНИЯ </a:t>
            </a:r>
            <a:endParaRPr lang="ru-RU" sz="5400" dirty="0">
              <a:ln>
                <a:solidFill>
                  <a:schemeClr val="bg1">
                    <a:lumMod val="10000"/>
                  </a:schemeClr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528392" cy="290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7937" b="14286"/>
          <a:stretch>
            <a:fillRect/>
          </a:stretch>
        </p:blipFill>
        <p:spPr bwMode="auto">
          <a:xfrm>
            <a:off x="4283967" y="3717032"/>
            <a:ext cx="45245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548680"/>
          <a:ext cx="7414592" cy="554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108012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составе слайда могут присутствовать следующие объекты: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630616" cy="4683224"/>
          </a:xfrm>
        </p:spPr>
        <p:txBody>
          <a:bodyPr/>
          <a:lstStyle/>
          <a:p>
            <a:pPr lvl="0"/>
            <a:r>
              <a:rPr lang="ru-RU" sz="2400" dirty="0" smtClean="0"/>
              <a:t>заголовок и подзаголовок;</a:t>
            </a:r>
          </a:p>
          <a:p>
            <a:pPr lvl="0"/>
            <a:r>
              <a:rPr lang="ru-RU" sz="2400" dirty="0" smtClean="0"/>
              <a:t>графические изображения (рисунки);</a:t>
            </a:r>
          </a:p>
          <a:p>
            <a:pPr lvl="0"/>
            <a:r>
              <a:rPr lang="ru-RU" sz="2400" dirty="0" smtClean="0"/>
              <a:t>таблицы;</a:t>
            </a:r>
          </a:p>
          <a:p>
            <a:pPr lvl="0"/>
            <a:r>
              <a:rPr lang="ru-RU" sz="2400" dirty="0" smtClean="0"/>
              <a:t>диаграммы;</a:t>
            </a:r>
          </a:p>
          <a:p>
            <a:pPr lvl="0"/>
            <a:r>
              <a:rPr lang="ru-RU" sz="2400" dirty="0" smtClean="0"/>
              <a:t>тексты;</a:t>
            </a:r>
          </a:p>
          <a:p>
            <a:pPr lvl="0"/>
            <a:r>
              <a:rPr lang="ru-RU" sz="2400" dirty="0" smtClean="0"/>
              <a:t>звуки;</a:t>
            </a:r>
          </a:p>
          <a:p>
            <a:pPr lvl="0"/>
            <a:r>
              <a:rPr lang="ru-RU" sz="2400" dirty="0" smtClean="0"/>
              <a:t>маркированные списки;</a:t>
            </a:r>
          </a:p>
          <a:p>
            <a:pPr lvl="0"/>
            <a:r>
              <a:rPr lang="ru-RU" sz="2400" dirty="0" smtClean="0"/>
              <a:t>фон;</a:t>
            </a:r>
          </a:p>
          <a:p>
            <a:pPr lvl="0"/>
            <a:r>
              <a:rPr lang="ru-RU" sz="2400" dirty="0" smtClean="0"/>
              <a:t>колонтитул;</a:t>
            </a:r>
          </a:p>
          <a:p>
            <a:pPr lvl="0"/>
            <a:r>
              <a:rPr lang="ru-RU" sz="2400" dirty="0" smtClean="0"/>
              <a:t>номер слайда;</a:t>
            </a:r>
          </a:p>
          <a:p>
            <a:pPr lvl="0"/>
            <a:r>
              <a:rPr lang="ru-RU" sz="2400" dirty="0" smtClean="0"/>
              <a:t>дата;</a:t>
            </a:r>
          </a:p>
          <a:p>
            <a:pPr lvl="0"/>
            <a:r>
              <a:rPr lang="ru-RU" sz="2400" dirty="0" smtClean="0"/>
              <a:t>различные внешние объекты.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990656" cy="5475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C00000"/>
                </a:solidFill>
              </a:rPr>
              <a:t>ИСПОЛЬЗОВАТЬ КОМПЬЮТЕР ЦЕЛЕСООБРАЗНО </a:t>
            </a:r>
          </a:p>
          <a:p>
            <a:r>
              <a:rPr lang="ru-RU" dirty="0" smtClean="0"/>
              <a:t>при проведении теоретических, практических занятий;</a:t>
            </a:r>
          </a:p>
          <a:p>
            <a:r>
              <a:rPr lang="ru-RU" dirty="0" smtClean="0"/>
              <a:t>обучающимися в тематических докладах;</a:t>
            </a:r>
          </a:p>
          <a:p>
            <a:r>
              <a:rPr lang="ru-RU" dirty="0" smtClean="0"/>
              <a:t> при защите учебно-исследовательских работ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7584" y="260648"/>
          <a:ext cx="7630616" cy="583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C764C-37AF-4ADC-BB85-96F184A01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70C764C-37AF-4ADC-BB85-96F184A01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863EA-3FEC-49E9-8F0E-A139D10DD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A72863EA-3FEC-49E9-8F0E-A139D10DD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5E567-5F2E-4C60-A23F-0BFDCDD83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2E25E567-5F2E-4C60-A23F-0BFDCDD83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421E41-BE3A-4948-B10B-BAA9B2317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71421E41-BE3A-4948-B10B-BAA9B2317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B8B27-37D9-4D70-AB4E-91BED62B5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1CBB8B27-37D9-4D70-AB4E-91BED62B5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8484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270576" cy="5835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Пакет презентационной графики </a:t>
            </a:r>
            <a:r>
              <a:rPr lang="en-US" sz="4400" dirty="0" smtClean="0">
                <a:solidFill>
                  <a:srgbClr val="C00000"/>
                </a:solidFill>
              </a:rPr>
              <a:t>PowerPoint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302474" cy="399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372991" cy="33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630616" cy="5403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Главное преимущество </a:t>
            </a:r>
            <a:r>
              <a:rPr lang="ru-RU" sz="4400" b="1" dirty="0" err="1" smtClean="0">
                <a:solidFill>
                  <a:srgbClr val="C00000"/>
                </a:solidFill>
              </a:rPr>
              <a:t>Microsoft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Office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PowerPoint</a:t>
            </a:r>
            <a:r>
              <a:rPr lang="ru-RU" sz="4400" dirty="0" smtClean="0"/>
              <a:t> над остальными офисными программами заключается именно в возможности использования анимации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7846640" cy="5835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C00000"/>
                </a:solidFill>
              </a:rPr>
              <a:t>При использовании </a:t>
            </a:r>
            <a:r>
              <a:rPr lang="ru-RU" dirty="0" err="1" smtClean="0">
                <a:solidFill>
                  <a:srgbClr val="C00000"/>
                </a:solidFill>
              </a:rPr>
              <a:t>мультимедийных</a:t>
            </a:r>
            <a:r>
              <a:rPr lang="ru-RU" dirty="0" smtClean="0">
                <a:solidFill>
                  <a:srgbClr val="C00000"/>
                </a:solidFill>
              </a:rPr>
              <a:t> презентаций необходимо соблюдать определенные дидактические принципы:</a:t>
            </a:r>
          </a:p>
          <a:p>
            <a:r>
              <a:rPr lang="ru-RU" sz="2800" i="1" dirty="0" smtClean="0"/>
              <a:t>они не должны подменять преподавателя или традиционную доску;</a:t>
            </a:r>
          </a:p>
          <a:p>
            <a:r>
              <a:rPr lang="ru-RU" sz="2800" i="1" dirty="0" smtClean="0"/>
              <a:t>позволяют сэкономить время для диалога и дискуссии;</a:t>
            </a:r>
          </a:p>
          <a:p>
            <a:r>
              <a:rPr lang="ru-RU" sz="2800" i="1" dirty="0" smtClean="0"/>
              <a:t> делают учебное  занятие более информационно насыщенным;</a:t>
            </a:r>
          </a:p>
          <a:p>
            <a:r>
              <a:rPr lang="ru-RU" sz="2800" dirty="0" smtClean="0"/>
              <a:t>формируют визуальное мышление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7630616" cy="57633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Один из главных положительных моментов при создании электронных презентаций </a:t>
            </a:r>
            <a:r>
              <a:rPr lang="ru-RU" i="1" dirty="0" smtClean="0"/>
              <a:t>– </a:t>
            </a:r>
            <a:r>
              <a:rPr lang="ru-RU" i="1" dirty="0" smtClean="0">
                <a:solidFill>
                  <a:srgbClr val="C00000"/>
                </a:solidFill>
              </a:rPr>
              <a:t>максимальная  </a:t>
            </a:r>
            <a:r>
              <a:rPr lang="ru-RU" i="1" dirty="0" err="1" smtClean="0">
                <a:solidFill>
                  <a:srgbClr val="C00000"/>
                </a:solidFill>
              </a:rPr>
              <a:t>дисциплинизация</a:t>
            </a:r>
            <a:r>
              <a:rPr lang="ru-RU" i="1" dirty="0" smtClean="0">
                <a:solidFill>
                  <a:srgbClr val="C00000"/>
                </a:solidFill>
              </a:rPr>
              <a:t> самого педагога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	Преподаватель, работающий с </a:t>
            </a:r>
            <a:r>
              <a:rPr lang="ru-RU" dirty="0" err="1" smtClean="0"/>
              <a:t>мультимедийными</a:t>
            </a:r>
            <a:r>
              <a:rPr lang="ru-RU" dirty="0" smtClean="0"/>
              <a:t> презентационными технологиями, постоянно повышает свое методическое мастерство, что способствует  повышению качества знаний учащихся.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702624" cy="4971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 bwMode="auto">
          <a:xfrm>
            <a:off x="683568" y="0"/>
            <a:ext cx="7632848" cy="6669360"/>
          </a:xfrm>
          <a:prstGeom prst="horizontalScroll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Цель</a:t>
            </a:r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</a:rPr>
              <a:t> – рассмотреть методику </a:t>
            </a:r>
            <a:r>
              <a:rPr lang="ru-RU" sz="4000" dirty="0" err="1" smtClean="0">
                <a:solidFill>
                  <a:schemeClr val="tx1">
                    <a:lumMod val="50000"/>
                  </a:schemeClr>
                </a:solidFill>
              </a:rPr>
              <a:t>мультимедийного</a:t>
            </a:r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</a:rPr>
              <a:t> сопровождения и определить значение ее использования для повышения эффективности процесса обучения</a:t>
            </a:r>
            <a:endParaRPr lang="ru-RU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Факторы, свидетельствующие об интенсификации  процесса обучения с помощью электронных презентаций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3068960"/>
          <a:ext cx="7774632" cy="302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4632" cy="864096"/>
          </a:xfrm>
        </p:spPr>
        <p:txBody>
          <a:bodyPr/>
          <a:lstStyle/>
          <a:p>
            <a:r>
              <a:rPr lang="ru-RU" dirty="0" smtClean="0"/>
              <a:t>Презентации в среде </a:t>
            </a:r>
            <a:r>
              <a:rPr lang="ru-RU" dirty="0" err="1" smtClean="0"/>
              <a:t>PowerPoint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Краткое представление учебного материала в виде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текста,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рисунков,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таблиц,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графиков и т.п.</a:t>
            </a:r>
          </a:p>
          <a:p>
            <a:pPr>
              <a:buNone/>
            </a:pPr>
            <a:r>
              <a:rPr lang="ru-RU" dirty="0" smtClean="0"/>
              <a:t>        Может сопровождаться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анимацией,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видеовставками,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звуковыми фрагментами и т.д.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7" t="14517" r="31453" b="9993"/>
          <a:stretch>
            <a:fillRect/>
          </a:stretch>
        </p:blipFill>
        <p:spPr bwMode="auto">
          <a:xfrm>
            <a:off x="755575" y="476672"/>
            <a:ext cx="4156601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38990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456384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645024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		</a:t>
            </a:r>
            <a:r>
              <a:rPr lang="ru-R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Рекомендации по оформлению учебной презентации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6712"/>
            <a:ext cx="7772400" cy="915888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34008"/>
            <a:ext cx="7772400" cy="5331296"/>
          </a:xfrm>
        </p:spPr>
        <p:txBody>
          <a:bodyPr/>
          <a:lstStyle/>
          <a:p>
            <a:r>
              <a:rPr lang="ru-RU" dirty="0" smtClean="0"/>
              <a:t>учет физиологических особенностей </a:t>
            </a:r>
            <a:r>
              <a:rPr lang="ru-RU" i="1" dirty="0" smtClean="0"/>
              <a:t>восприятия цветов и форм;</a:t>
            </a:r>
          </a:p>
          <a:p>
            <a:r>
              <a:rPr lang="ru-RU" dirty="0" smtClean="0"/>
              <a:t>правильный выбор шрифтов;</a:t>
            </a:r>
          </a:p>
          <a:p>
            <a:r>
              <a:rPr lang="ru-RU" i="1" dirty="0" smtClean="0"/>
              <a:t>использование мультипликации;</a:t>
            </a:r>
          </a:p>
          <a:p>
            <a:r>
              <a:rPr lang="ru-RU" dirty="0" smtClean="0"/>
              <a:t>любой нерелевантный движущийся (анимированный) объект понижает восприятие материала, оказывает сильное отвлекающее воздействие, нарушает динамику внимания;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918648" cy="5187280"/>
          </a:xfrm>
        </p:spPr>
        <p:txBody>
          <a:bodyPr/>
          <a:lstStyle/>
          <a:p>
            <a:r>
              <a:rPr lang="ru-RU" dirty="0" smtClean="0"/>
              <a:t> включение в качестве фонового сопровождения нерелевантных звуков (песен, мелодий) приводит к быстрой утомляемости обучаемых, рассеиванию внимания и снижению производительности обучения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Приступая к составлению слайдов будущей презентации, необходимо учесть ряд важных моментов: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	1. Нужно заранее составить макет слайдов, подобрать иллюстрации, продумать текст, логику построения презентации.</a:t>
            </a:r>
          </a:p>
          <a:p>
            <a:pPr>
              <a:buNone/>
            </a:pPr>
            <a:r>
              <a:rPr lang="ru-RU" dirty="0" smtClean="0"/>
              <a:t>   2. Тщательно разработайте цветовое решение каждого слайда.</a:t>
            </a:r>
          </a:p>
          <a:p>
            <a:pPr>
              <a:buNone/>
            </a:pPr>
            <a:r>
              <a:rPr lang="ru-RU" dirty="0" smtClean="0"/>
              <a:t>  3. Работая со шрифтами, не стоит бояться их разнообразия.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702624" cy="5619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Особенно тщательно необходимо подходить к проверке текста в слайде: грамматические, синтаксические и речевые ошибки ставят под сомнение функциональную грамотность составителя презентации. </a:t>
            </a:r>
          </a:p>
          <a:p>
            <a:pPr>
              <a:buNone/>
            </a:pPr>
            <a:r>
              <a:rPr lang="ru-RU" dirty="0" smtClean="0"/>
              <a:t>5. Не стоит слишком увлекаться эффектами анимации и звука. </a:t>
            </a:r>
          </a:p>
          <a:p>
            <a:pPr>
              <a:buNone/>
            </a:pPr>
            <a:r>
              <a:rPr lang="ru-RU" dirty="0" smtClean="0"/>
              <a:t>6. Наличие в слайде фотографий или картин должно быть взаимосвязано с текстом.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7630616" cy="57633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7. Если презентация проводится на </a:t>
            </a:r>
            <a:r>
              <a:rPr lang="ru-RU" dirty="0" err="1" smtClean="0"/>
              <a:t>смарт-доске</a:t>
            </a:r>
            <a:r>
              <a:rPr lang="ru-RU" dirty="0" smtClean="0"/>
              <a:t>, вполне допустимо, чтобы текст носил неполный характер и была возможность вносить коррективы по ходу занятия  прямо на слайде.</a:t>
            </a:r>
          </a:p>
          <a:p>
            <a:pPr>
              <a:buNone/>
            </a:pPr>
            <a:r>
              <a:rPr lang="ru-RU" dirty="0" smtClean="0"/>
              <a:t>8</a:t>
            </a:r>
            <a:r>
              <a:rPr lang="ru-RU" dirty="0" smtClean="0">
                <a:solidFill>
                  <a:srgbClr val="AD31A4"/>
                </a:solidFill>
              </a:rPr>
              <a:t>. </a:t>
            </a:r>
            <a:r>
              <a:rPr lang="ru-RU" u="sng" dirty="0" smtClean="0">
                <a:solidFill>
                  <a:srgbClr val="AD31A4"/>
                </a:solidFill>
              </a:rPr>
              <a:t>Презентация ни в коем случае не должна подменять и вытеснять самого преподавателя. </a:t>
            </a:r>
          </a:p>
          <a:p>
            <a:pPr>
              <a:buNone/>
            </a:pPr>
            <a:r>
              <a:rPr lang="ru-RU" dirty="0" smtClean="0"/>
              <a:t>9.  Необходимо подключать к процессу создания презентаций учащихся.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Выполнение презентаций сопряжено с овладением рядом умений: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924944"/>
            <a:ext cx="7702624" cy="3171056"/>
          </a:xfrm>
        </p:spPr>
        <p:txBody>
          <a:bodyPr/>
          <a:lstStyle/>
          <a:p>
            <a:r>
              <a:rPr lang="ru-RU" dirty="0" smtClean="0"/>
              <a:t> анализ и системное представление текстов и связанных с ними изображений; </a:t>
            </a:r>
          </a:p>
          <a:p>
            <a:r>
              <a:rPr lang="ru-RU" dirty="0" smtClean="0"/>
              <a:t> работа с базой данных по определенной тематике;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630616" cy="58353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ПЛАН</a:t>
            </a: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1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Мультимедийные</a:t>
            </a:r>
            <a:r>
              <a:rPr lang="ru-RU" dirty="0" smtClean="0">
                <a:latin typeface="+mj-lt"/>
              </a:rPr>
              <a:t> технологии в образовательном процессе</a:t>
            </a: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2. Разработка </a:t>
            </a:r>
            <a:r>
              <a:rPr lang="ru-RU" dirty="0" err="1" smtClean="0">
                <a:latin typeface="+mj-lt"/>
              </a:rPr>
              <a:t>мультимедийных</a:t>
            </a:r>
            <a:r>
              <a:rPr lang="ru-RU" dirty="0" smtClean="0">
                <a:latin typeface="+mj-lt"/>
              </a:rPr>
              <a:t> презентаций  средствами </a:t>
            </a:r>
            <a:r>
              <a:rPr lang="ru-RU" dirty="0" err="1" smtClean="0">
                <a:latin typeface="+mj-lt"/>
              </a:rPr>
              <a:t>PowerPoint</a:t>
            </a: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3. Особенности разработки учебных презентаций</a:t>
            </a: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4. Рекомендации по оформлению учебной презентации</a:t>
            </a:r>
            <a:endParaRPr lang="ru-RU" b="1" i="1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5. Общие психолого-педагогические требования к учебной презентации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6. Результаты анкетирования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630616" cy="5475312"/>
          </a:xfrm>
        </p:spPr>
        <p:txBody>
          <a:bodyPr/>
          <a:lstStyle/>
          <a:p>
            <a:r>
              <a:rPr lang="ru-RU" dirty="0" smtClean="0"/>
              <a:t> поиск способов представления различной информации в рамках одной презентации (художественное решение); </a:t>
            </a:r>
          </a:p>
          <a:p>
            <a:r>
              <a:rPr lang="ru-RU" dirty="0" smtClean="0"/>
              <a:t>определение логики представления информации для привлечения внимания во время проведения презентации.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76064"/>
          </a:xfrm>
        </p:spPr>
        <p:txBody>
          <a:bodyPr/>
          <a:lstStyle/>
          <a:p>
            <a:r>
              <a:rPr lang="ru-RU" sz="5000" dirty="0" smtClean="0"/>
              <a:t>Результаты анкетирования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630616" cy="47552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Как вы относитесь к м/</a:t>
            </a:r>
            <a:r>
              <a:rPr lang="ru-RU" dirty="0" err="1" smtClean="0"/>
              <a:t>м</a:t>
            </a:r>
            <a:r>
              <a:rPr lang="ru-RU" dirty="0" smtClean="0"/>
              <a:t> сопровождению?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/>
                </a:solidFill>
              </a:rPr>
              <a:t>               ЗА                  ПРОТИВ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97%                     3%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702624" cy="56913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За, потому что м/</a:t>
            </a:r>
            <a:r>
              <a:rPr lang="ru-RU" dirty="0" err="1" smtClean="0"/>
              <a:t>м</a:t>
            </a:r>
            <a:r>
              <a:rPr lang="ru-RU" dirty="0" smtClean="0"/>
              <a:t> сопровождение: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делает занятие более интересным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повышает учебную мотивацию учащихся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- </a:t>
            </a:r>
            <a:r>
              <a:rPr lang="ru-RU" dirty="0" smtClean="0">
                <a:solidFill>
                  <a:schemeClr val="tx2"/>
                </a:solidFill>
              </a:rPr>
              <a:t>систематизирует  и структурирует учебный материал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способствует визуализации изучаемых явлений, процессов и взаимосвязей между объектами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материала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630616" cy="518728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повышает эффективность восприятия и запоминания учебного материала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не вызывает сонливость у учащихся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«скажи и я забуду, покажи и я запомню…»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7846640" cy="5619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Против, потому что м/</a:t>
            </a:r>
            <a:r>
              <a:rPr lang="ru-RU" dirty="0" err="1" smtClean="0"/>
              <a:t>м</a:t>
            </a:r>
            <a:r>
              <a:rPr lang="ru-RU" dirty="0" smtClean="0"/>
              <a:t> сопровождение: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chemeClr val="tx2"/>
                </a:solidFill>
              </a:rPr>
              <a:t>подменяет преподавателя и традиционную доску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снижает эффективность восприятия и запоминания учебного материала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отвлекает учащихся на занятии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не могу сопровождать рисунок на экране собственными примерами из практики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702624" cy="5619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4. М/</a:t>
            </a:r>
            <a:r>
              <a:rPr lang="ru-RU" dirty="0" err="1" smtClean="0"/>
              <a:t>м</a:t>
            </a:r>
            <a:r>
              <a:rPr lang="ru-RU" dirty="0" smtClean="0"/>
              <a:t> сопровождение я использую: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2"/>
                </a:solidFill>
              </a:rPr>
              <a:t>постоянно     иногда         не использую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ru-RU" dirty="0" smtClean="0">
                <a:solidFill>
                  <a:schemeClr val="tx2"/>
                </a:solidFill>
              </a:rPr>
              <a:t>75</a:t>
            </a:r>
            <a:r>
              <a:rPr lang="ru-RU" dirty="0" smtClean="0">
                <a:solidFill>
                  <a:schemeClr val="tx2"/>
                </a:solidFill>
              </a:rPr>
              <a:t>%               </a:t>
            </a:r>
            <a:r>
              <a:rPr lang="ru-RU" dirty="0" smtClean="0">
                <a:solidFill>
                  <a:schemeClr val="tx2"/>
                </a:solidFill>
              </a:rPr>
              <a:t>22</a:t>
            </a:r>
            <a:r>
              <a:rPr lang="ru-RU" dirty="0" smtClean="0">
                <a:solidFill>
                  <a:schemeClr val="tx2"/>
                </a:solidFill>
              </a:rPr>
              <a:t>%                 3%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</a:rPr>
              <a:t>ВЫВОД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4680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>
                <a:solidFill>
                  <a:srgbClr val="C00000"/>
                </a:solidFill>
              </a:rPr>
              <a:t>Мультимедийная</a:t>
            </a:r>
            <a:r>
              <a:rPr lang="ru-RU" dirty="0" smtClean="0">
                <a:solidFill>
                  <a:srgbClr val="C00000"/>
                </a:solidFill>
              </a:rPr>
              <a:t> среда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создает дополнительные возможности для развития </a:t>
            </a:r>
            <a:r>
              <a:rPr lang="ru-RU" dirty="0" err="1" smtClean="0"/>
              <a:t>креативности</a:t>
            </a:r>
            <a:r>
              <a:rPr lang="ru-RU" dirty="0" smtClean="0"/>
              <a:t> обучаемых,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стимулирует их познавательную активность,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прививает интерес к исследовательской  деятельности,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развивает культуру самостоятельной работы.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7918648" cy="5547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Однако при применении                 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мультмедийных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технологий необходимо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руковод-ствоваться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дидактическими принципами их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исполь-зования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процессе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обуче-ния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5290" y="2967335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6864" cy="2088232"/>
          </a:xfrm>
        </p:spPr>
        <p:txBody>
          <a:bodyPr/>
          <a:lstStyle/>
          <a:p>
            <a:r>
              <a:rPr lang="ru-RU" i="1" dirty="0" smtClean="0"/>
              <a:t>Необходимость использования </a:t>
            </a:r>
            <a:r>
              <a:rPr lang="ru-RU" i="1" dirty="0" err="1" smtClean="0"/>
              <a:t>мультимедийных</a:t>
            </a:r>
            <a:r>
              <a:rPr lang="ru-RU" i="1" dirty="0" smtClean="0"/>
              <a:t> технологий в процессе обучения   </a:t>
            </a:r>
            <a:endParaRPr lang="ru-RU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20888"/>
            <a:ext cx="7702624" cy="3675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обусловлена следующими факторами:</a:t>
            </a:r>
          </a:p>
          <a:p>
            <a:r>
              <a:rPr lang="ru-RU" dirty="0" smtClean="0"/>
              <a:t>дефицит источников учебного материала;</a:t>
            </a:r>
          </a:p>
          <a:p>
            <a:r>
              <a:rPr lang="ru-RU" dirty="0" smtClean="0"/>
              <a:t> возможность представления в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форме уникальных информационных материалов (фото, рукописей, видеофрагментов, звукозаписей и др.);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702624" cy="5691336"/>
          </a:xfrm>
        </p:spPr>
        <p:txBody>
          <a:bodyPr/>
          <a:lstStyle/>
          <a:p>
            <a:r>
              <a:rPr lang="ru-RU" dirty="0" smtClean="0"/>
              <a:t>необходимость систематизации и структурного представления учебного материала;</a:t>
            </a:r>
          </a:p>
          <a:p>
            <a:r>
              <a:rPr lang="ru-RU" dirty="0" smtClean="0"/>
              <a:t>визуализация изучаемых явлений, процессов и взаимосвязей между объектами;</a:t>
            </a:r>
          </a:p>
          <a:p>
            <a:r>
              <a:rPr lang="ru-RU" dirty="0" smtClean="0"/>
              <a:t>  необходимость работы с моделями изучаемых объектов, явлений или процессов с целью исследования их свойств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МУЛЬТИМЕДИА</a:t>
            </a:r>
            <a:r>
              <a:rPr lang="ru-RU" sz="3600" dirty="0" smtClean="0">
                <a:solidFill>
                  <a:srgbClr val="C00000"/>
                </a:solidFill>
              </a:rPr>
              <a:t> </a:t>
            </a:r>
            <a:r>
              <a:rPr lang="ru-RU" sz="3600" dirty="0" smtClean="0"/>
              <a:t>  (от лат. </a:t>
            </a:r>
            <a:r>
              <a:rPr lang="ru-RU" sz="3600" dirty="0" err="1" smtClean="0"/>
              <a:t>multum</a:t>
            </a:r>
            <a:r>
              <a:rPr lang="ru-RU" sz="3600" dirty="0" smtClean="0"/>
              <a:t> – много и </a:t>
            </a:r>
            <a:r>
              <a:rPr lang="ru-RU" sz="3600" dirty="0" err="1" smtClean="0"/>
              <a:t>media</a:t>
            </a:r>
            <a:r>
              <a:rPr lang="ru-RU" sz="3600" dirty="0" smtClean="0"/>
              <a:t> – </a:t>
            </a:r>
            <a:r>
              <a:rPr lang="ru-RU" sz="3600" dirty="0" err="1" smtClean="0"/>
              <a:t>medium</a:t>
            </a:r>
            <a:r>
              <a:rPr lang="ru-RU" sz="3600" dirty="0" smtClean="0"/>
              <a:t> – средоточие, средства)  – комбинированное представление информации в разных формах: текстовой, графической, звуковой, видео и т.д.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4320480" cy="287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5800" y="3717032"/>
            <a:ext cx="7558608" cy="23789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88448" cy="56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774632" cy="504326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	</a:t>
            </a:r>
            <a:r>
              <a:rPr lang="ru-RU" sz="3600" b="1" i="1" dirty="0" smtClean="0">
                <a:solidFill>
                  <a:srgbClr val="C00000"/>
                </a:solidFill>
              </a:rPr>
              <a:t>ТЕХНОЛОГИЯ МУЛЬТИМЕДИА</a:t>
            </a:r>
            <a:r>
              <a:rPr lang="ru-RU" sz="3600" i="1" dirty="0" smtClean="0"/>
              <a:t> – интерактивная технология, обеспечивающая работу с изображениями, видеоизображением, анимацией, текстом и звуковым рядом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">
  <a:themeElements>
    <a:clrScheme name="Тема Office 1">
      <a:dk1>
        <a:srgbClr val="009688"/>
      </a:dk1>
      <a:lt1>
        <a:srgbClr val="FCFEB9"/>
      </a:lt1>
      <a:dk2>
        <a:srgbClr val="618FFD"/>
      </a:dk2>
      <a:lt2>
        <a:srgbClr val="E5405D"/>
      </a:lt2>
      <a:accent1>
        <a:srgbClr val="FF5008"/>
      </a:accent1>
      <a:accent2>
        <a:srgbClr val="EAEC5E"/>
      </a:accent2>
      <a:accent3>
        <a:srgbClr val="FDFED9"/>
      </a:accent3>
      <a:accent4>
        <a:srgbClr val="007F73"/>
      </a:accent4>
      <a:accent5>
        <a:srgbClr val="FFB3AA"/>
      </a:accent5>
      <a:accent6>
        <a:srgbClr val="D4D654"/>
      </a:accent6>
      <a:hlink>
        <a:srgbClr val="F95AB7"/>
      </a:hlink>
      <a:folHlink>
        <a:srgbClr val="FFFFFF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9688"/>
        </a:dk1>
        <a:lt1>
          <a:srgbClr val="FCFEB9"/>
        </a:lt1>
        <a:dk2>
          <a:srgbClr val="618FFD"/>
        </a:dk2>
        <a:lt2>
          <a:srgbClr val="E5405D"/>
        </a:lt2>
        <a:accent1>
          <a:srgbClr val="FF5008"/>
        </a:accent1>
        <a:accent2>
          <a:srgbClr val="EAEC5E"/>
        </a:accent2>
        <a:accent3>
          <a:srgbClr val="FDFED9"/>
        </a:accent3>
        <a:accent4>
          <a:srgbClr val="007F73"/>
        </a:accent4>
        <a:accent5>
          <a:srgbClr val="FFB3AA"/>
        </a:accent5>
        <a:accent6>
          <a:srgbClr val="D4D654"/>
        </a:accent6>
        <a:hlink>
          <a:srgbClr val="F95AB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9688"/>
        </a:dk1>
        <a:lt1>
          <a:srgbClr val="FEFFDC"/>
        </a:lt1>
        <a:dk2>
          <a:srgbClr val="3365FB"/>
        </a:dk2>
        <a:lt2>
          <a:srgbClr val="E5405D"/>
        </a:lt2>
        <a:accent1>
          <a:srgbClr val="FF5008"/>
        </a:accent1>
        <a:accent2>
          <a:srgbClr val="EAEC5E"/>
        </a:accent2>
        <a:accent3>
          <a:srgbClr val="FEFFEB"/>
        </a:accent3>
        <a:accent4>
          <a:srgbClr val="007F73"/>
        </a:accent4>
        <a:accent5>
          <a:srgbClr val="FFB3AA"/>
        </a:accent5>
        <a:accent6>
          <a:srgbClr val="D4D654"/>
        </a:accent6>
        <a:hlink>
          <a:srgbClr val="F95AB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232323"/>
        </a:dk2>
        <a:lt2>
          <a:srgbClr val="CECECE"/>
        </a:lt2>
        <a:accent1>
          <a:srgbClr val="919191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C7C7C7"/>
        </a:accent5>
        <a:accent6>
          <a:srgbClr val="5D5D5D"/>
        </a:accent6>
        <a:hlink>
          <a:srgbClr val="DADADA"/>
        </a:hlink>
        <a:folHlink>
          <a:srgbClr val="4747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</Template>
  <TotalTime>1189</TotalTime>
  <Words>438</Words>
  <Application>Microsoft Office PowerPoint</Application>
  <PresentationFormat>Экран (4:3)</PresentationFormat>
  <Paragraphs>126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WATERCOL</vt:lpstr>
      <vt:lpstr>Слайд 1</vt:lpstr>
      <vt:lpstr>Слайд 2</vt:lpstr>
      <vt:lpstr>Слайд 3</vt:lpstr>
      <vt:lpstr>Слайд 4</vt:lpstr>
      <vt:lpstr>Необходимость использования мультимедийных технологий в процессе обучения   </vt:lpstr>
      <vt:lpstr>Слайд 6</vt:lpstr>
      <vt:lpstr>    МУЛЬТИМЕДИА   (от лат. multum – много и media – medium – средоточие, средства)  – комбинированное представление информации в разных формах: текстовой, графической, звуковой, видео и т.д.  </vt:lpstr>
      <vt:lpstr>Слайд 8</vt:lpstr>
      <vt:lpstr>Слайд 9</vt:lpstr>
      <vt:lpstr>Слайд 10</vt:lpstr>
      <vt:lpstr> В составе слайда могут присутствовать следующие объекты: </vt:lpstr>
      <vt:lpstr>Слайд 12</vt:lpstr>
      <vt:lpstr> </vt:lpstr>
      <vt:lpstr>Слайд 14</vt:lpstr>
      <vt:lpstr>Слайд 15</vt:lpstr>
      <vt:lpstr>Слайд 16</vt:lpstr>
      <vt:lpstr>Слайд 17</vt:lpstr>
      <vt:lpstr>Слайд 18</vt:lpstr>
      <vt:lpstr>Слайд 19</vt:lpstr>
      <vt:lpstr> Факторы, свидетельствующие об интенсификации  процесса обучения с помощью электронных презентаций</vt:lpstr>
      <vt:lpstr>Презентации в среде PowerPoint </vt:lpstr>
      <vt:lpstr> </vt:lpstr>
      <vt:lpstr>Слайд 23</vt:lpstr>
      <vt:lpstr> </vt:lpstr>
      <vt:lpstr>Слайд 25</vt:lpstr>
      <vt:lpstr>Приступая к составлению слайдов будущей презентации, необходимо учесть ряд важных моментов:</vt:lpstr>
      <vt:lpstr>Слайд 27</vt:lpstr>
      <vt:lpstr>Слайд 28</vt:lpstr>
      <vt:lpstr> Выполнение презентаций сопряжено с овладением рядом умений: </vt:lpstr>
      <vt:lpstr>Слайд 30</vt:lpstr>
      <vt:lpstr>Результаты анкетирования</vt:lpstr>
      <vt:lpstr>Слайд 32</vt:lpstr>
      <vt:lpstr>Слайд 33</vt:lpstr>
      <vt:lpstr>Слайд 34</vt:lpstr>
      <vt:lpstr>Слайд 35</vt:lpstr>
      <vt:lpstr>ВЫВОД </vt:lpstr>
      <vt:lpstr>Слайд 37</vt:lpstr>
      <vt:lpstr>Слайд 38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РЕЗУЛЬТАТИВНОСТЬ СОЗДАНИЯ ИНФОРМАЦИОННОГО ПРОСТРАНСТВА В КОЛЛЕДЖЕ</dc:title>
  <dc:creator>Metod Prepod</dc:creator>
  <cp:lastModifiedBy>Uzers</cp:lastModifiedBy>
  <cp:revision>97</cp:revision>
  <cp:lastPrinted>1601-01-01T00:00:00Z</cp:lastPrinted>
  <dcterms:created xsi:type="dcterms:W3CDTF">2013-06-24T12:12:59Z</dcterms:created>
  <dcterms:modified xsi:type="dcterms:W3CDTF">2022-06-21T11:09:23Z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